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325" r:id="rId5"/>
    <p:sldId id="326" r:id="rId6"/>
    <p:sldId id="259" r:id="rId7"/>
    <p:sldId id="346" r:id="rId8"/>
    <p:sldId id="257" r:id="rId9"/>
    <p:sldId id="344" r:id="rId10"/>
    <p:sldId id="345" r:id="rId11"/>
    <p:sldId id="261" r:id="rId12"/>
    <p:sldId id="341" r:id="rId13"/>
    <p:sldId id="342" r:id="rId14"/>
    <p:sldId id="343" r:id="rId15"/>
    <p:sldId id="347" r:id="rId16"/>
    <p:sldId id="34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816" userDrawn="1">
          <p15:clr>
            <a:srgbClr val="A4A3A4"/>
          </p15:clr>
        </p15:guide>
        <p15:guide id="2" orient="horz" pos="38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240" autoAdjust="0"/>
  </p:normalViewPr>
  <p:slideViewPr>
    <p:cSldViewPr snapToGrid="0">
      <p:cViewPr>
        <p:scale>
          <a:sx n="51" d="100"/>
          <a:sy n="51" d="100"/>
        </p:scale>
        <p:origin x="1256" y="284"/>
      </p:cViewPr>
      <p:guideLst>
        <p:guide pos="816"/>
        <p:guide orient="horz" pos="38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1" d="100"/>
          <a:sy n="81" d="100"/>
        </p:scale>
        <p:origin x="281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BA57456-157A-C12A-2FEC-91B7B9EE49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D46761-828E-1508-56BD-BAEADF3486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F95820-84BB-3447-8286-60A51307E7F2}" type="datetimeFigureOut">
              <a:rPr lang="en-US" smtClean="0"/>
              <a:t>12/26/2024</a:t>
            </a:fld>
            <a:endParaRPr lang="en-US" dirty="0"/>
          </a:p>
        </p:txBody>
      </p:sp>
      <p:sp>
        <p:nvSpPr>
          <p:cNvPr id="4" name="Footer Placeholder 3">
            <a:extLst>
              <a:ext uri="{FF2B5EF4-FFF2-40B4-BE49-F238E27FC236}">
                <a16:creationId xmlns:a16="http://schemas.microsoft.com/office/drawing/2014/main" id="{CD428A7E-6B0E-809C-73D1-4B5E2FF471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89A5AA6-0C5B-430A-E0C4-C90B2F0A1C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476440-F66F-F947-8EFC-EA5202ACFD25}" type="slidenum">
              <a:rPr lang="en-US" smtClean="0"/>
              <a:t>‹#›</a:t>
            </a:fld>
            <a:endParaRPr lang="en-US" dirty="0"/>
          </a:p>
        </p:txBody>
      </p:sp>
    </p:spTree>
    <p:extLst>
      <p:ext uri="{BB962C8B-B14F-4D97-AF65-F5344CB8AC3E}">
        <p14:creationId xmlns:p14="http://schemas.microsoft.com/office/powerpoint/2010/main" val="2337117637"/>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08FC54-6AE4-6A4A-9756-823A0F1BE5A6}" type="datetimeFigureOut">
              <a:rPr lang="en-US" smtClean="0"/>
              <a:t>12/26/2024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79E9EB-07EB-9D44-9F5A-AB1FBECCDD88}" type="slidenum">
              <a:rPr lang="en-US" smtClean="0"/>
              <a:t>‹#›</a:t>
            </a:fld>
            <a:endParaRPr lang="en-US" dirty="0"/>
          </a:p>
        </p:txBody>
      </p:sp>
    </p:spTree>
    <p:extLst>
      <p:ext uri="{BB962C8B-B14F-4D97-AF65-F5344CB8AC3E}">
        <p14:creationId xmlns:p14="http://schemas.microsoft.com/office/powerpoint/2010/main" val="154675874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76609C33-D605-6146-1378-F67C572F05C1}"/>
              </a:ext>
            </a:extLst>
          </p:cNvPr>
          <p:cNvSpPr/>
          <p:nvPr userDrawn="1"/>
        </p:nvSpPr>
        <p:spPr>
          <a:xfrm>
            <a:off x="0" y="0"/>
            <a:ext cx="12192000" cy="6858000"/>
          </a:xfrm>
          <a:custGeom>
            <a:avLst/>
            <a:gdLst>
              <a:gd name="connsiteX0" fmla="*/ 304800 w 12192000"/>
              <a:gd name="connsiteY0" fmla="*/ 266701 h 6858000"/>
              <a:gd name="connsiteX1" fmla="*/ 304800 w 12192000"/>
              <a:gd name="connsiteY1" fmla="*/ 6591300 h 6858000"/>
              <a:gd name="connsiteX2" fmla="*/ 11887200 w 12192000"/>
              <a:gd name="connsiteY2" fmla="*/ 6591300 h 6858000"/>
              <a:gd name="connsiteX3" fmla="*/ 11887200 w 12192000"/>
              <a:gd name="connsiteY3" fmla="*/ 266701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304800" y="266701"/>
                </a:moveTo>
                <a:lnTo>
                  <a:pt x="304800" y="6591300"/>
                </a:lnTo>
                <a:lnTo>
                  <a:pt x="11887200" y="6591300"/>
                </a:lnTo>
                <a:lnTo>
                  <a:pt x="11887200" y="266701"/>
                </a:lnTo>
                <a:close/>
                <a:moveTo>
                  <a:pt x="0" y="0"/>
                </a:moveTo>
                <a:lnTo>
                  <a:pt x="12192000" y="0"/>
                </a:lnTo>
                <a:lnTo>
                  <a:pt x="1219200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Title 8">
            <a:extLst>
              <a:ext uri="{FF2B5EF4-FFF2-40B4-BE49-F238E27FC236}">
                <a16:creationId xmlns:a16="http://schemas.microsoft.com/office/drawing/2014/main" id="{42398E06-9E0E-BC81-DEB5-1DB2F8635C23}"/>
              </a:ext>
            </a:extLst>
          </p:cNvPr>
          <p:cNvSpPr>
            <a:spLocks noGrp="1"/>
          </p:cNvSpPr>
          <p:nvPr>
            <p:ph type="title"/>
          </p:nvPr>
        </p:nvSpPr>
        <p:spPr>
          <a:xfrm>
            <a:off x="838200" y="1417320"/>
            <a:ext cx="10515600" cy="4023360"/>
          </a:xfrm>
        </p:spPr>
        <p:txBody>
          <a:bodyPr anchor="ctr"/>
          <a:lstStyle>
            <a:lvl1pPr algn="ctr">
              <a:defRPr sz="5400"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524000" y="6044184"/>
            <a:ext cx="9144000" cy="356616"/>
          </a:xfrm>
        </p:spPr>
        <p:txBody>
          <a:bodyPr/>
          <a:lstStyle>
            <a:lvl1pPr marL="0" indent="0" algn="ct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4" name="Rectangle 13">
            <a:extLst>
              <a:ext uri="{FF2B5EF4-FFF2-40B4-BE49-F238E27FC236}">
                <a16:creationId xmlns:a16="http://schemas.microsoft.com/office/drawing/2014/main" id="{6DDC5B68-548C-395D-B9A9-EA694F6CB59F}"/>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90691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white">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8" name="Title 1">
            <a:extLst>
              <a:ext uri="{FF2B5EF4-FFF2-40B4-BE49-F238E27FC236}">
                <a16:creationId xmlns:a16="http://schemas.microsoft.com/office/drawing/2014/main" id="{89BC2AC2-003C-AACD-1271-F2F8FBE8FD3D}"/>
              </a:ext>
            </a:extLst>
          </p:cNvPr>
          <p:cNvSpPr>
            <a:spLocks noGrp="1"/>
          </p:cNvSpPr>
          <p:nvPr>
            <p:ph type="title"/>
          </p:nvPr>
        </p:nvSpPr>
        <p:spPr>
          <a:xfrm>
            <a:off x="1280160" y="1097280"/>
            <a:ext cx="9820656" cy="914400"/>
          </a:xfrm>
        </p:spPr>
        <p:txBody>
          <a:bodyPr anchor="t" anchorCtr="0"/>
          <a:lstStyle>
            <a:lvl1pPr>
              <a:defRPr sz="3200"/>
            </a:lvl1pPr>
          </a:lstStyle>
          <a:p>
            <a:r>
              <a:rPr lang="en-US"/>
              <a:t>Click to edit Master title style</a:t>
            </a:r>
            <a:endParaRPr lang="en-US" dirty="0"/>
          </a:p>
        </p:txBody>
      </p:sp>
      <p:sp>
        <p:nvSpPr>
          <p:cNvPr id="9" name="Content Placeholder 2">
            <a:extLst>
              <a:ext uri="{FF2B5EF4-FFF2-40B4-BE49-F238E27FC236}">
                <a16:creationId xmlns:a16="http://schemas.microsoft.com/office/drawing/2014/main" id="{DD758F50-A87C-F2A1-40E8-08F07081E9C3}"/>
              </a:ext>
            </a:extLst>
          </p:cNvPr>
          <p:cNvSpPr>
            <a:spLocks noGrp="1"/>
          </p:cNvSpPr>
          <p:nvPr>
            <p:ph sz="half" idx="1"/>
          </p:nvPr>
        </p:nvSpPr>
        <p:spPr>
          <a:xfrm>
            <a:off x="1280160" y="2377440"/>
            <a:ext cx="4572000" cy="3429000"/>
          </a:xfrm>
          <a:noFill/>
        </p:spPr>
        <p:txBody>
          <a:bodyPr lIns="0" tIns="0" rIns="0" bIns="0">
            <a:normAutofit/>
          </a:bodyPr>
          <a:lstStyle>
            <a:lvl1pPr marL="228600" indent="-228600">
              <a:lnSpc>
                <a:spcPct val="90000"/>
              </a:lnSpc>
              <a:spcBef>
                <a:spcPts val="1400"/>
              </a:spcBef>
              <a:buSzPct val="80000"/>
              <a:defRPr sz="1800" b="1"/>
            </a:lvl1pPr>
            <a:lvl2pPr marL="457200" indent="0">
              <a:lnSpc>
                <a:spcPct val="90000"/>
              </a:lnSpc>
              <a:spcBef>
                <a:spcPts val="1400"/>
              </a:spcBef>
              <a:buSzPct val="80000"/>
              <a:buNone/>
              <a:defRPr sz="1800"/>
            </a:lvl2pPr>
            <a:lvl3pPr marL="914400">
              <a:lnSpc>
                <a:spcPct val="90000"/>
              </a:lnSpc>
              <a:spcBef>
                <a:spcPts val="1400"/>
              </a:spcBef>
              <a:buSzPct val="80000"/>
              <a:defRPr sz="1800"/>
            </a:lvl3pPr>
            <a:lvl4pPr marL="914400" indent="0">
              <a:lnSpc>
                <a:spcPct val="90000"/>
              </a:lnSpc>
              <a:spcBef>
                <a:spcPts val="1400"/>
              </a:spcBef>
              <a:buSzPct val="80000"/>
              <a:buNone/>
              <a:defRPr sz="1800"/>
            </a:lvl4pPr>
            <a:lvl5pPr marL="1371600">
              <a:lnSpc>
                <a:spcPct val="90000"/>
              </a:lnSpc>
              <a:spcBef>
                <a:spcPts val="1400"/>
              </a:spcBef>
              <a:buSzPct val="8000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3">
            <a:extLst>
              <a:ext uri="{FF2B5EF4-FFF2-40B4-BE49-F238E27FC236}">
                <a16:creationId xmlns:a16="http://schemas.microsoft.com/office/drawing/2014/main" id="{023B02AB-1DB6-AF79-E1B3-175C76BE57ED}"/>
              </a:ext>
            </a:extLst>
          </p:cNvPr>
          <p:cNvSpPr>
            <a:spLocks noGrp="1"/>
          </p:cNvSpPr>
          <p:nvPr>
            <p:ph sz="half" idx="2"/>
          </p:nvPr>
        </p:nvSpPr>
        <p:spPr>
          <a:xfrm>
            <a:off x="6227064" y="2377440"/>
            <a:ext cx="4645152" cy="3429000"/>
          </a:xfrm>
          <a:noFill/>
        </p:spPr>
        <p:txBody>
          <a:bodyPr lIns="0" tIns="0" rIns="0" bIns="0">
            <a:normAutofit/>
          </a:bodyPr>
          <a:lstStyle>
            <a:lvl1pPr marL="457200">
              <a:spcBef>
                <a:spcPts val="1400"/>
              </a:spcBef>
              <a:buSzPct val="80000"/>
              <a:defRPr sz="1800"/>
            </a:lvl1pPr>
            <a:lvl2pPr marL="914400">
              <a:buSzPct val="80000"/>
              <a:defRPr sz="1800"/>
            </a:lvl2pPr>
            <a:lvl3pPr marL="1371600">
              <a:buSzPct val="80000"/>
              <a:defRPr sz="1800"/>
            </a:lvl3pPr>
            <a:lvl4pPr marL="1828800">
              <a:buSzPct val="80000"/>
              <a:defRPr sz="1800"/>
            </a:lvl4pPr>
            <a:lvl5pPr marL="2286000">
              <a:buSzPct val="8000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C2041A78-2CBE-4D73-EF5D-E65139C79DC2}"/>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2424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3" name="Title 1">
            <a:extLst>
              <a:ext uri="{FF2B5EF4-FFF2-40B4-BE49-F238E27FC236}">
                <a16:creationId xmlns:a16="http://schemas.microsoft.com/office/drawing/2014/main" id="{A659BA83-0C6E-2A70-AED3-E386CABE654A}"/>
              </a:ext>
            </a:extLst>
          </p:cNvPr>
          <p:cNvSpPr>
            <a:spLocks noGrp="1"/>
          </p:cNvSpPr>
          <p:nvPr>
            <p:ph type="title"/>
          </p:nvPr>
        </p:nvSpPr>
        <p:spPr>
          <a:xfrm>
            <a:off x="1280160" y="1097280"/>
            <a:ext cx="9601200" cy="914400"/>
          </a:xfrm>
        </p:spPr>
        <p:txBody>
          <a:bodyPr anchor="t" anchorCtr="0"/>
          <a:lstStyle>
            <a:lvl1pPr>
              <a:defRPr sz="3200"/>
            </a:lvl1pPr>
          </a:lstStyle>
          <a:p>
            <a:r>
              <a:rPr lang="en-US"/>
              <a:t>Click to edit Master title style</a:t>
            </a:r>
            <a:endParaRPr lang="en-US" dirty="0"/>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1280160" y="2377440"/>
            <a:ext cx="9619488" cy="3429000"/>
          </a:xfrm>
        </p:spPr>
        <p:txBody>
          <a:bodyPr/>
          <a:lstStyle>
            <a:lvl1pPr marL="0" indent="0">
              <a:buNone/>
              <a:defRPr/>
            </a:lvl1pPr>
          </a:lstStyle>
          <a:p>
            <a:r>
              <a:rPr lang="en-US"/>
              <a:t>Click icon to add table</a:t>
            </a:r>
            <a:endParaRPr lang="en-US" dirty="0"/>
          </a:p>
        </p:txBody>
      </p:sp>
      <p:cxnSp>
        <p:nvCxnSpPr>
          <p:cNvPr id="7" name="Straight Connector 6">
            <a:extLst>
              <a:ext uri="{FF2B5EF4-FFF2-40B4-BE49-F238E27FC236}">
                <a16:creationId xmlns:a16="http://schemas.microsoft.com/office/drawing/2014/main" id="{5D612406-06E6-DCE4-7F2F-D98836A802A6}"/>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58893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g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1280160" y="1097280"/>
            <a:ext cx="9821955" cy="9144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1280160" y="2377440"/>
            <a:ext cx="4663440" cy="3566160"/>
          </a:xfrm>
          <a:solidFill>
            <a:schemeClr val="accent4"/>
          </a:solidFill>
        </p:spPr>
        <p:txBody>
          <a:bodyPr lIns="365760" tIns="365760" rIns="365760" bIns="365760">
            <a:normAutofit/>
          </a:bodyPr>
          <a:lstStyle>
            <a:lvl1pPr marL="457200">
              <a:spcBef>
                <a:spcPts val="1400"/>
              </a:spcBef>
              <a:buClr>
                <a:schemeClr val="tx1"/>
              </a:buClr>
              <a:buSzPct val="80000"/>
              <a:defRPr sz="1800"/>
            </a:lvl1pPr>
            <a:lvl2pPr marL="914400">
              <a:buClr>
                <a:schemeClr val="tx1"/>
              </a:buClr>
              <a:buSzPct val="80000"/>
              <a:defRPr sz="1600"/>
            </a:lvl2pPr>
            <a:lvl3pPr marL="1371600">
              <a:buClr>
                <a:schemeClr val="tx1"/>
              </a:buClr>
              <a:buSzPct val="80000"/>
              <a:defRPr sz="1400"/>
            </a:lvl3pPr>
            <a:lvl4pPr marL="1828800">
              <a:buClr>
                <a:schemeClr val="tx1"/>
              </a:buClr>
              <a:buSzPct val="80000"/>
              <a:defRPr sz="1200"/>
            </a:lvl4pPr>
            <a:lvl5pPr marL="2286000">
              <a:buClr>
                <a:schemeClr val="tx1"/>
              </a:buClr>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p:nvPr>
        </p:nvSpPr>
        <p:spPr>
          <a:xfrm>
            <a:off x="6309360" y="2377440"/>
            <a:ext cx="4663440" cy="3566160"/>
          </a:xfrm>
          <a:solidFill>
            <a:schemeClr val="accent4"/>
          </a:solidFill>
        </p:spPr>
        <p:txBody>
          <a:bodyPr lIns="365760" tIns="365760" rIns="365760" bIns="365760">
            <a:normAutofit/>
          </a:bodyPr>
          <a:lstStyle>
            <a:lvl1pPr marL="457200">
              <a:spcBef>
                <a:spcPts val="1400"/>
              </a:spcBef>
              <a:buClr>
                <a:schemeClr val="tx1"/>
              </a:buClr>
              <a:buSzPct val="80000"/>
              <a:defRPr sz="1800" cap="all" baseline="0"/>
            </a:lvl1pPr>
            <a:lvl2pPr marL="914400">
              <a:buClr>
                <a:schemeClr val="tx1"/>
              </a:buClr>
              <a:buSzPct val="80000"/>
              <a:defRPr sz="1600"/>
            </a:lvl2pPr>
            <a:lvl3pPr marL="1371600">
              <a:buClr>
                <a:schemeClr val="tx1"/>
              </a:buClr>
              <a:buSzPct val="80000"/>
              <a:defRPr sz="1400"/>
            </a:lvl3pPr>
            <a:lvl4pPr marL="1828800">
              <a:buClr>
                <a:schemeClr val="tx1"/>
              </a:buClr>
              <a:buSzPct val="80000"/>
              <a:defRPr sz="1200"/>
            </a:lvl4pPr>
            <a:lvl5pPr marL="2286000">
              <a:buClr>
                <a:schemeClr val="tx1"/>
              </a:buClr>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cxnSp>
        <p:nvCxnSpPr>
          <p:cNvPr id="8" name="Straight Connector 7">
            <a:extLst>
              <a:ext uri="{FF2B5EF4-FFF2-40B4-BE49-F238E27FC236}">
                <a16:creationId xmlns:a16="http://schemas.microsoft.com/office/drawing/2014/main" id="{941554B7-BB36-76F6-DD79-11088AA69E82}"/>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339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1"/>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ABAFD431-F46D-3701-6A51-738ADAF3A5E3}"/>
              </a:ext>
            </a:extLst>
          </p:cNvPr>
          <p:cNvSpPr>
            <a:spLocks noGrp="1"/>
          </p:cNvSpPr>
          <p:nvPr>
            <p:ph type="title"/>
          </p:nvPr>
        </p:nvSpPr>
        <p:spPr>
          <a:xfrm>
            <a:off x="841248" y="3163824"/>
            <a:ext cx="10515600" cy="2322576"/>
          </a:xfrm>
          <a:prstGeom prst="rect">
            <a:avLst/>
          </a:prstGeom>
          <a:noFill/>
        </p:spPr>
        <p:txBody>
          <a:bodyPr wrap="square" bIns="0" anchor="ctr">
            <a:noAutofit/>
          </a:bodyPr>
          <a:lstStyle>
            <a:lvl1pPr algn="ctr">
              <a:defRPr sz="5400"/>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CAFD788D-D699-2BA7-3637-AA3B48C09084}"/>
              </a:ext>
            </a:extLst>
          </p:cNvPr>
          <p:cNvSpPr>
            <a:spLocks noGrp="1"/>
          </p:cNvSpPr>
          <p:nvPr>
            <p:ph type="pic" sz="quarter" idx="13"/>
          </p:nvPr>
        </p:nvSpPr>
        <p:spPr>
          <a:xfrm>
            <a:off x="4953000" y="548640"/>
            <a:ext cx="2286000" cy="2286000"/>
          </a:xfrm>
          <a:prstGeom prst="ellipse">
            <a:avLst/>
          </a:prstGeom>
        </p:spPr>
        <p:txBody>
          <a:bodyPr anchor="t"/>
          <a:lstStyle>
            <a:lvl1pPr marL="0" indent="0" algn="ctr">
              <a:buNone/>
              <a:defRPr sz="1050">
                <a:solidFill>
                  <a:schemeClr val="tx1"/>
                </a:solidFill>
              </a:defRPr>
            </a:lvl1pPr>
          </a:lstStyle>
          <a:p>
            <a:r>
              <a:rPr lang="en-US"/>
              <a:t>Click icon to add picture</a:t>
            </a:r>
            <a:endParaRPr lang="en-US" dirty="0"/>
          </a:p>
        </p:txBody>
      </p:sp>
      <p:sp>
        <p:nvSpPr>
          <p:cNvPr id="13" name="Text Placeholder 12">
            <a:extLst>
              <a:ext uri="{FF2B5EF4-FFF2-40B4-BE49-F238E27FC236}">
                <a16:creationId xmlns:a16="http://schemas.microsoft.com/office/drawing/2014/main" id="{7808A0C0-A02B-D1C7-6DE5-CA25624AD099}"/>
              </a:ext>
            </a:extLst>
          </p:cNvPr>
          <p:cNvSpPr>
            <a:spLocks noGrp="1"/>
          </p:cNvSpPr>
          <p:nvPr>
            <p:ph type="body" sz="quarter" idx="14"/>
          </p:nvPr>
        </p:nvSpPr>
        <p:spPr>
          <a:xfrm>
            <a:off x="1572768" y="6044184"/>
            <a:ext cx="9116568" cy="365760"/>
          </a:xfrm>
        </p:spPr>
        <p:txBody>
          <a:bodyPr anchor="t"/>
          <a:lstStyle>
            <a:lvl1pPr marL="0" indent="0" algn="ctr">
              <a:lnSpc>
                <a:spcPct val="90000"/>
              </a:lnSpc>
              <a:spcBef>
                <a:spcPts val="0"/>
              </a:spcBef>
              <a:buNone/>
              <a:defRPr sz="2400" cap="all" baseline="0"/>
            </a:lvl1pPr>
          </a:lstStyle>
          <a:p>
            <a:pPr lvl="0"/>
            <a:r>
              <a:rPr lang="en-US"/>
              <a:t>Click to edit Master text styles</a:t>
            </a:r>
          </a:p>
        </p:txBody>
      </p:sp>
      <p:sp>
        <p:nvSpPr>
          <p:cNvPr id="3" name="Rectangle 2">
            <a:extLst>
              <a:ext uri="{FF2B5EF4-FFF2-40B4-BE49-F238E27FC236}">
                <a16:creationId xmlns:a16="http://schemas.microsoft.com/office/drawing/2014/main" id="{7ECE7D81-1954-1B1F-C0AC-21C85AFD3C1E}"/>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19110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image right">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F738F023-8BDF-71DB-D6AB-776F7C6413B2}"/>
              </a:ext>
            </a:extLst>
          </p:cNvPr>
          <p:cNvSpPr/>
          <p:nvPr userDrawn="1"/>
        </p:nvSpPr>
        <p:spPr>
          <a:xfrm>
            <a:off x="8610600" y="0"/>
            <a:ext cx="3581400" cy="6858000"/>
          </a:xfrm>
          <a:custGeom>
            <a:avLst/>
            <a:gdLst>
              <a:gd name="connsiteX0" fmla="*/ 0 w 3581400"/>
              <a:gd name="connsiteY0" fmla="*/ 0 h 6858000"/>
              <a:gd name="connsiteX1" fmla="*/ 3581400 w 3581400"/>
              <a:gd name="connsiteY1" fmla="*/ 0 h 6858000"/>
              <a:gd name="connsiteX2" fmla="*/ 3581400 w 3581400"/>
              <a:gd name="connsiteY2" fmla="*/ 6858000 h 6858000"/>
              <a:gd name="connsiteX3" fmla="*/ 0 w 3581400"/>
              <a:gd name="connsiteY3" fmla="*/ 6858000 h 6858000"/>
              <a:gd name="connsiteX4" fmla="*/ 0 w 3581400"/>
              <a:gd name="connsiteY4" fmla="*/ 6172201 h 6858000"/>
              <a:gd name="connsiteX5" fmla="*/ 2971800 w 3581400"/>
              <a:gd name="connsiteY5" fmla="*/ 6172201 h 6858000"/>
              <a:gd name="connsiteX6" fmla="*/ 2971800 w 3581400"/>
              <a:gd name="connsiteY6" fmla="*/ 685800 h 6858000"/>
              <a:gd name="connsiteX7" fmla="*/ 0 w 3581400"/>
              <a:gd name="connsiteY7" fmla="*/ 685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81400" h="6858000">
                <a:moveTo>
                  <a:pt x="0" y="0"/>
                </a:moveTo>
                <a:lnTo>
                  <a:pt x="3581400" y="0"/>
                </a:lnTo>
                <a:lnTo>
                  <a:pt x="3581400" y="6858000"/>
                </a:lnTo>
                <a:lnTo>
                  <a:pt x="0" y="6858000"/>
                </a:lnTo>
                <a:lnTo>
                  <a:pt x="0" y="6172201"/>
                </a:lnTo>
                <a:lnTo>
                  <a:pt x="2971800" y="6172201"/>
                </a:lnTo>
                <a:lnTo>
                  <a:pt x="2971800" y="685800"/>
                </a:lnTo>
                <a:lnTo>
                  <a:pt x="0" y="6858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280160" y="1097280"/>
            <a:ext cx="4114800" cy="2286000"/>
          </a:xfrm>
        </p:spPr>
        <p:txBody>
          <a:bodyPr/>
          <a:lstStyle>
            <a:lvl1pPr>
              <a:defRPr sz="3200"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280160" y="3566160"/>
            <a:ext cx="4114800" cy="2651760"/>
          </a:xfrm>
        </p:spPr>
        <p:txBody>
          <a:bodyPr>
            <a:normAutofit/>
          </a:bodyPr>
          <a:lstStyle>
            <a:lvl1pPr marL="457200" indent="-457200">
              <a:lnSpc>
                <a:spcPct val="100000"/>
              </a:lnSpc>
              <a:spcBef>
                <a:spcPts val="1400"/>
              </a:spcBef>
              <a:buClr>
                <a:schemeClr val="accent1"/>
              </a:buClr>
              <a:buFont typeface="Courier New" panose="02070309020205020404" pitchFamily="49" charset="0"/>
              <a:buChar char="o"/>
              <a:defRPr sz="2400" cap="all" spc="0" baseline="0"/>
            </a:lvl1pPr>
            <a:lvl2pPr marL="914400">
              <a:defRPr spc="0" baseline="0"/>
            </a:lvl2pPr>
            <a:lvl3pPr marL="1371600">
              <a:defRPr spc="0" baseline="0"/>
            </a:lvl3pPr>
            <a:lvl4pPr marL="1828800">
              <a:defRPr spc="0" baseline="0"/>
            </a:lvl4pPr>
            <a:lvl5pPr marL="2286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6">
            <a:extLst>
              <a:ext uri="{FF2B5EF4-FFF2-40B4-BE49-F238E27FC236}">
                <a16:creationId xmlns:a16="http://schemas.microsoft.com/office/drawing/2014/main" id="{90AD0F96-99DE-C9D9-569E-AE6FC6307EA7}"/>
              </a:ext>
            </a:extLst>
          </p:cNvPr>
          <p:cNvSpPr>
            <a:spLocks noGrp="1"/>
          </p:cNvSpPr>
          <p:nvPr>
            <p:ph type="pic" sz="quarter" idx="13"/>
          </p:nvPr>
        </p:nvSpPr>
        <p:spPr>
          <a:xfrm>
            <a:off x="5687568" y="1435608"/>
            <a:ext cx="5897880" cy="3977640"/>
          </a:xfrm>
          <a:noFill/>
        </p:spPr>
        <p:txBody>
          <a:bodyPr anchor="ctr"/>
          <a:lstStyle>
            <a:lvl1pPr marL="0" indent="0" algn="ctr">
              <a:buNone/>
              <a:defRPr/>
            </a:lvl1pPr>
          </a:lstStyle>
          <a:p>
            <a:r>
              <a:rPr lang="en-US"/>
              <a:t>Click icon to add picture</a:t>
            </a:r>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cxnSp>
        <p:nvCxnSpPr>
          <p:cNvPr id="13" name="Straight Connector 12">
            <a:extLst>
              <a:ext uri="{FF2B5EF4-FFF2-40B4-BE49-F238E27FC236}">
                <a16:creationId xmlns:a16="http://schemas.microsoft.com/office/drawing/2014/main" id="{323EB7E3-3953-BAB4-1B15-383082C6C31E}"/>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6816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841248" y="2697480"/>
            <a:ext cx="10515600" cy="2606040"/>
          </a:xfrm>
        </p:spPr>
        <p:txBody>
          <a:bodyPr anchor="ctr">
            <a:normAutofit/>
          </a:bodyPr>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841248" y="6044184"/>
            <a:ext cx="10515600" cy="457200"/>
          </a:xfr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0" y="0"/>
            <a:ext cx="12188952" cy="2368296"/>
          </a:xfrm>
        </p:spPr>
        <p:txBody>
          <a:bodyPr/>
          <a:lstStyle>
            <a:lvl1pPr marL="0" indent="0">
              <a:buNone/>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103AD4F0-8C4C-FC68-2450-06419A6D0131}"/>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2159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A510974D-B222-2876-052D-21F0E075D288}"/>
              </a:ext>
            </a:extLst>
          </p:cNvPr>
          <p:cNvSpPr/>
          <p:nvPr userDrawn="1"/>
        </p:nvSpPr>
        <p:spPr>
          <a:xfrm>
            <a:off x="0" y="0"/>
            <a:ext cx="12192000" cy="4457700"/>
          </a:xfrm>
          <a:custGeom>
            <a:avLst/>
            <a:gdLst>
              <a:gd name="connsiteX0" fmla="*/ 0 w 12192000"/>
              <a:gd name="connsiteY0" fmla="*/ 0 h 4457700"/>
              <a:gd name="connsiteX1" fmla="*/ 12192000 w 12192000"/>
              <a:gd name="connsiteY1" fmla="*/ 0 h 4457700"/>
              <a:gd name="connsiteX2" fmla="*/ 12192000 w 12192000"/>
              <a:gd name="connsiteY2" fmla="*/ 4457700 h 4457700"/>
              <a:gd name="connsiteX3" fmla="*/ 11563350 w 12192000"/>
              <a:gd name="connsiteY3" fmla="*/ 4457700 h 4457700"/>
              <a:gd name="connsiteX4" fmla="*/ 11563350 w 12192000"/>
              <a:gd name="connsiteY4" fmla="*/ 685800 h 4457700"/>
              <a:gd name="connsiteX5" fmla="*/ 628650 w 12192000"/>
              <a:gd name="connsiteY5" fmla="*/ 685800 h 4457700"/>
              <a:gd name="connsiteX6" fmla="*/ 628650 w 12192000"/>
              <a:gd name="connsiteY6" fmla="*/ 4457700 h 4457700"/>
              <a:gd name="connsiteX7" fmla="*/ 0 w 12192000"/>
              <a:gd name="connsiteY7" fmla="*/ 4457700 h 445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4457700">
                <a:moveTo>
                  <a:pt x="0" y="0"/>
                </a:moveTo>
                <a:lnTo>
                  <a:pt x="12192000" y="0"/>
                </a:lnTo>
                <a:lnTo>
                  <a:pt x="12192000" y="4457700"/>
                </a:lnTo>
                <a:lnTo>
                  <a:pt x="11563350" y="4457700"/>
                </a:lnTo>
                <a:lnTo>
                  <a:pt x="11563350" y="685800"/>
                </a:lnTo>
                <a:lnTo>
                  <a:pt x="628650" y="685800"/>
                </a:lnTo>
                <a:lnTo>
                  <a:pt x="628650" y="4457700"/>
                </a:lnTo>
                <a:lnTo>
                  <a:pt x="0" y="445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978408" y="1143000"/>
            <a:ext cx="10241280" cy="22860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2075688" y="3803904"/>
            <a:ext cx="8046720" cy="9144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Rectangle 15">
            <a:extLst>
              <a:ext uri="{FF2B5EF4-FFF2-40B4-BE49-F238E27FC236}">
                <a16:creationId xmlns:a16="http://schemas.microsoft.com/office/drawing/2014/main" id="{8A1A471A-8A28-B00F-72E9-849D5E6B7257}"/>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528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3BB82FF-5339-5456-4D30-0C2DA7907AAE}"/>
              </a:ext>
            </a:extLst>
          </p:cNvPr>
          <p:cNvSpPr/>
          <p:nvPr userDrawn="1"/>
        </p:nvSpPr>
        <p:spPr>
          <a:xfrm>
            <a:off x="0" y="0"/>
            <a:ext cx="356616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5340096" y="1097280"/>
            <a:ext cx="6217920" cy="1828800"/>
          </a:xfrm>
        </p:spPr>
        <p:txBody>
          <a:bodyPr/>
          <a:lstStyle>
            <a:lvl1pPr>
              <a:defRPr sz="3200" spc="3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2C39A257-2366-FF6B-67AD-9342B6B0B682}"/>
              </a:ext>
            </a:extLst>
          </p:cNvPr>
          <p:cNvSpPr>
            <a:spLocks noGrp="1"/>
          </p:cNvSpPr>
          <p:nvPr>
            <p:ph type="pic" sz="quarter" idx="13"/>
          </p:nvPr>
        </p:nvSpPr>
        <p:spPr>
          <a:xfrm>
            <a:off x="1298448" y="1828800"/>
            <a:ext cx="3200400" cy="3200400"/>
          </a:xfrm>
          <a:prstGeom prst="ellipse">
            <a:avLst/>
          </a:prstGeom>
        </p:spPr>
        <p:txBody>
          <a:bodyPr/>
          <a:lstStyle>
            <a:lvl1pPr marL="0" indent="0">
              <a:buNone/>
              <a:defRPr/>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5340096" y="3429000"/>
            <a:ext cx="6217920" cy="2743200"/>
          </a:xfrm>
        </p:spPr>
        <p:txBody>
          <a:bodyPr>
            <a:normAutofit/>
          </a:bodyPr>
          <a:lstStyle>
            <a:lvl1pPr marL="457200">
              <a:spcBef>
                <a:spcPts val="1400"/>
              </a:spcBef>
              <a:buSzPct val="80000"/>
              <a:defRPr cap="all" spc="0" baseline="0"/>
            </a:lvl1pPr>
            <a:lvl2pPr marL="914400">
              <a:buSzPct val="80000"/>
              <a:defRPr spc="0" baseline="0"/>
            </a:lvl2pPr>
            <a:lvl3pPr marL="1371600">
              <a:buSzPct val="80000"/>
              <a:defRPr spc="0" baseline="0"/>
            </a:lvl3pPr>
            <a:lvl4pPr marL="1828800">
              <a:buSzPct val="80000"/>
              <a:defRPr spc="0" baseline="0"/>
            </a:lvl4pPr>
            <a:lvl5pPr marL="2286000">
              <a:buSzPct val="80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cxnSp>
        <p:nvCxnSpPr>
          <p:cNvPr id="5" name="Straight Connector 4">
            <a:extLst>
              <a:ext uri="{FF2B5EF4-FFF2-40B4-BE49-F238E27FC236}">
                <a16:creationId xmlns:a16="http://schemas.microsoft.com/office/drawing/2014/main" id="{ADA4A755-28B6-5A01-94AB-C3CCC4368885}"/>
              </a:ext>
            </a:extLst>
          </p:cNvPr>
          <p:cNvCxnSpPr>
            <a:cxnSpLocks/>
          </p:cNvCxnSpPr>
          <p:nvPr userDrawn="1"/>
        </p:nvCxnSpPr>
        <p:spPr>
          <a:xfrm>
            <a:off x="5340096"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1339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2"/>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1524000" y="1481328"/>
            <a:ext cx="9144000" cy="3895344"/>
          </a:xfrm>
          <a:solidFill>
            <a:schemeClr val="bg1"/>
          </a:solidFill>
        </p:spPr>
        <p:txBody>
          <a:bodyPr/>
          <a:lstStyle>
            <a:lvl1pPr marL="0" indent="0">
              <a:buNone/>
              <a:defRPr/>
            </a:lvl1pPr>
          </a:lstStyle>
          <a:p>
            <a:r>
              <a:rPr lang="en-US"/>
              <a:t>Click icon to add picture</a:t>
            </a:r>
            <a:endParaRPr lang="en-US" dirty="0"/>
          </a:p>
        </p:txBody>
      </p:sp>
      <p:sp>
        <p:nvSpPr>
          <p:cNvPr id="11" name="Title 1">
            <a:extLst>
              <a:ext uri="{FF2B5EF4-FFF2-40B4-BE49-F238E27FC236}">
                <a16:creationId xmlns:a16="http://schemas.microsoft.com/office/drawing/2014/main" id="{076C4EAC-BBDE-1963-BD72-3BD2A47DC59C}"/>
              </a:ext>
            </a:extLst>
          </p:cNvPr>
          <p:cNvSpPr>
            <a:spLocks noGrp="1"/>
          </p:cNvSpPr>
          <p:nvPr>
            <p:ph type="ctrTitle"/>
          </p:nvPr>
        </p:nvSpPr>
        <p:spPr>
          <a:xfrm>
            <a:off x="1984248" y="1920240"/>
            <a:ext cx="8229600" cy="3017520"/>
          </a:xfrm>
        </p:spPr>
        <p:txBody>
          <a:bodyPr anchor="ctr"/>
          <a:lstStyle>
            <a:lvl1pPr algn="ctr">
              <a:defRPr sz="5400"/>
            </a:lvl1pPr>
          </a:lstStyle>
          <a:p>
            <a:r>
              <a:rPr lang="en-US"/>
              <a:t>Click to edit Master title style</a:t>
            </a:r>
            <a:endParaRPr lang="en-US" dirty="0"/>
          </a:p>
        </p:txBody>
      </p:sp>
    </p:spTree>
    <p:extLst>
      <p:ext uri="{BB962C8B-B14F-4D97-AF65-F5344CB8AC3E}">
        <p14:creationId xmlns:p14="http://schemas.microsoft.com/office/powerpoint/2010/main" val="2415483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CBCF04C-49F6-66E8-41A0-B3C371944EA1}"/>
              </a:ext>
            </a:extLst>
          </p:cNvPr>
          <p:cNvSpPr/>
          <p:nvPr userDrawn="1"/>
        </p:nvSpPr>
        <p:spPr>
          <a:xfrm>
            <a:off x="6705600" y="0"/>
            <a:ext cx="5486400" cy="6858000"/>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solidFill>
            </a:endParaRPr>
          </a:p>
        </p:txBody>
      </p: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1280160" y="3931920"/>
            <a:ext cx="5029200" cy="1828800"/>
          </a:xfrm>
        </p:spPr>
        <p:txBody>
          <a:bodyPr anchor="b" anchorCtr="0"/>
          <a:lstStyle>
            <a:lvl1pPr>
              <a:defRPr sz="3200"/>
            </a:lvl1pPr>
          </a:lstStyle>
          <a:p>
            <a:r>
              <a:rPr lang="en-US"/>
              <a:t>Click to edit Master title style</a:t>
            </a:r>
            <a:endParaRPr lang="en-US" dirty="0"/>
          </a:p>
        </p:txBody>
      </p:sp>
      <p:sp>
        <p:nvSpPr>
          <p:cNvPr id="9" name="Picture Placeholder 7">
            <a:extLst>
              <a:ext uri="{FF2B5EF4-FFF2-40B4-BE49-F238E27FC236}">
                <a16:creationId xmlns:a16="http://schemas.microsoft.com/office/drawing/2014/main" id="{DDE351D0-FB9C-3473-AF28-52927741728E}"/>
              </a:ext>
            </a:extLst>
          </p:cNvPr>
          <p:cNvSpPr>
            <a:spLocks noGrp="1"/>
          </p:cNvSpPr>
          <p:nvPr>
            <p:ph type="pic" sz="quarter" idx="14"/>
          </p:nvPr>
        </p:nvSpPr>
        <p:spPr>
          <a:xfrm>
            <a:off x="1280160" y="548640"/>
            <a:ext cx="3017520" cy="3017520"/>
          </a:xfrm>
          <a:prstGeom prst="ellipse">
            <a:avLst/>
          </a:prstGeom>
        </p:spPr>
        <p:txBody>
          <a:bodyPr/>
          <a:lstStyle>
            <a:lvl1pPr marL="0" indent="0">
              <a:buNone/>
              <a:defRPr/>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7205472" y="731520"/>
            <a:ext cx="4306824" cy="5394960"/>
          </a:xfrm>
        </p:spPr>
        <p:txBody>
          <a:bodyPr anchor="b">
            <a:normAutofit/>
          </a:bodyPr>
          <a:lstStyle>
            <a:lvl1pPr marL="457200">
              <a:spcBef>
                <a:spcPts val="1400"/>
              </a:spcBef>
              <a:buClr>
                <a:schemeClr val="tx1"/>
              </a:buClr>
              <a:buSzPct val="80000"/>
              <a:defRPr cap="all" baseline="0"/>
            </a:lvl1pPr>
            <a:lvl2pPr marL="914400">
              <a:buClr>
                <a:schemeClr val="tx1"/>
              </a:buClr>
              <a:buSzPct val="80000"/>
              <a:defRPr/>
            </a:lvl2pPr>
            <a:lvl3pPr marL="1371600">
              <a:buClr>
                <a:schemeClr val="tx1"/>
              </a:buClr>
              <a:buSzPct val="80000"/>
              <a:defRPr/>
            </a:lvl3pPr>
            <a:lvl4pPr marL="1828800">
              <a:buClr>
                <a:schemeClr val="tx1"/>
              </a:buClr>
              <a:buSzPct val="80000"/>
              <a:defRPr/>
            </a:lvl4pPr>
            <a:lvl5pPr marL="2286000">
              <a:buClr>
                <a:schemeClr val="tx1"/>
              </a:buClr>
              <a:buSzPct val="8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cxnSp>
        <p:nvCxnSpPr>
          <p:cNvPr id="10" name="Straight Connector 9">
            <a:extLst>
              <a:ext uri="{FF2B5EF4-FFF2-40B4-BE49-F238E27FC236}">
                <a16:creationId xmlns:a16="http://schemas.microsoft.com/office/drawing/2014/main" id="{C1171EC5-29BE-C106-1E9B-0CBDB598A131}"/>
              </a:ext>
            </a:extLst>
          </p:cNvPr>
          <p:cNvCxnSpPr>
            <a:cxnSpLocks/>
          </p:cNvCxnSpPr>
          <p:nvPr userDrawn="1"/>
        </p:nvCxnSpPr>
        <p:spPr>
          <a:xfrm>
            <a:off x="1298448" y="6111876"/>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6214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light blu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1280160" y="1097280"/>
            <a:ext cx="9821955" cy="9144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1280160" y="2377440"/>
            <a:ext cx="4663440" cy="3566160"/>
          </a:xfrm>
          <a:solidFill>
            <a:schemeClr val="accent1">
              <a:lumMod val="20000"/>
              <a:lumOff val="80000"/>
            </a:schemeClr>
          </a:solidFill>
        </p:spPr>
        <p:txBody>
          <a:bodyPr lIns="365760" tIns="365760" rIns="365760" bIns="365760">
            <a:normAutofit/>
          </a:bodyPr>
          <a:lstStyle>
            <a:lvl1pPr marL="457200">
              <a:lnSpc>
                <a:spcPct val="90000"/>
              </a:lnSpc>
              <a:spcBef>
                <a:spcPts val="1400"/>
              </a:spcBef>
              <a:buClr>
                <a:schemeClr val="tx1"/>
              </a:buClr>
              <a:buSzPct val="80000"/>
              <a:defRPr sz="1800"/>
            </a:lvl1pPr>
            <a:lvl2pPr marL="914400">
              <a:lnSpc>
                <a:spcPct val="90000"/>
              </a:lnSpc>
              <a:buClr>
                <a:schemeClr val="tx1"/>
              </a:buClr>
              <a:buSzPct val="80000"/>
              <a:defRPr sz="1600"/>
            </a:lvl2pPr>
            <a:lvl3pPr marL="1371600">
              <a:lnSpc>
                <a:spcPct val="90000"/>
              </a:lnSpc>
              <a:buClr>
                <a:schemeClr val="tx1"/>
              </a:buClr>
              <a:buSzPct val="80000"/>
              <a:defRPr sz="1400"/>
            </a:lvl3pPr>
            <a:lvl4pPr marL="1828800">
              <a:lnSpc>
                <a:spcPct val="90000"/>
              </a:lnSpc>
              <a:buClr>
                <a:schemeClr val="tx1"/>
              </a:buClr>
              <a:buSzPct val="80000"/>
              <a:defRPr sz="1200"/>
            </a:lvl4pPr>
            <a:lvl5pPr marL="2286000">
              <a:lnSpc>
                <a:spcPct val="90000"/>
              </a:lnSpc>
              <a:buClr>
                <a:schemeClr val="tx1"/>
              </a:buClr>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p:nvPr>
        </p:nvSpPr>
        <p:spPr>
          <a:xfrm>
            <a:off x="6309360" y="2377440"/>
            <a:ext cx="4663440" cy="3566160"/>
          </a:xfrm>
          <a:solidFill>
            <a:schemeClr val="accent1">
              <a:lumMod val="20000"/>
              <a:lumOff val="80000"/>
            </a:schemeClr>
          </a:solidFill>
        </p:spPr>
        <p:txBody>
          <a:bodyPr lIns="365760" tIns="365760" rIns="365760" bIns="365760">
            <a:normAutofit/>
          </a:bodyPr>
          <a:lstStyle>
            <a:lvl1pPr marL="457200">
              <a:lnSpc>
                <a:spcPct val="90000"/>
              </a:lnSpc>
              <a:spcBef>
                <a:spcPts val="1400"/>
              </a:spcBef>
              <a:buClr>
                <a:schemeClr val="tx1"/>
              </a:buClr>
              <a:buSzPct val="80000"/>
              <a:defRPr sz="1800"/>
            </a:lvl1pPr>
            <a:lvl2pPr marL="914400">
              <a:lnSpc>
                <a:spcPct val="90000"/>
              </a:lnSpc>
              <a:buClr>
                <a:schemeClr val="tx1"/>
              </a:buClr>
              <a:buSzPct val="80000"/>
              <a:defRPr sz="1600"/>
            </a:lvl2pPr>
            <a:lvl3pPr marL="1371600">
              <a:lnSpc>
                <a:spcPct val="90000"/>
              </a:lnSpc>
              <a:buClr>
                <a:schemeClr val="tx1"/>
              </a:buClr>
              <a:buSzPct val="80000"/>
              <a:defRPr sz="1400"/>
            </a:lvl3pPr>
            <a:lvl4pPr marL="1828800">
              <a:lnSpc>
                <a:spcPct val="90000"/>
              </a:lnSpc>
              <a:buClr>
                <a:schemeClr val="tx1"/>
              </a:buClr>
              <a:buSzPct val="80000"/>
              <a:defRPr sz="1200"/>
            </a:lvl4pPr>
            <a:lvl5pPr marL="2286000">
              <a:lnSpc>
                <a:spcPct val="90000"/>
              </a:lnSpc>
              <a:buClr>
                <a:schemeClr val="tx1"/>
              </a:buClr>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cxnSp>
        <p:nvCxnSpPr>
          <p:cNvPr id="8" name="Straight Connector 7">
            <a:extLst>
              <a:ext uri="{FF2B5EF4-FFF2-40B4-BE49-F238E27FC236}">
                <a16:creationId xmlns:a16="http://schemas.microsoft.com/office/drawing/2014/main" id="{941554B7-BB36-76F6-DD79-11088AA69E82}"/>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8108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8" name="Title 1">
            <a:extLst>
              <a:ext uri="{FF2B5EF4-FFF2-40B4-BE49-F238E27FC236}">
                <a16:creationId xmlns:a16="http://schemas.microsoft.com/office/drawing/2014/main" id="{89BC2AC2-003C-AACD-1271-F2F8FBE8FD3D}"/>
              </a:ext>
            </a:extLst>
          </p:cNvPr>
          <p:cNvSpPr>
            <a:spLocks noGrp="1"/>
          </p:cNvSpPr>
          <p:nvPr>
            <p:ph type="title"/>
          </p:nvPr>
        </p:nvSpPr>
        <p:spPr>
          <a:xfrm>
            <a:off x="1280160" y="1097280"/>
            <a:ext cx="5029200" cy="1828800"/>
          </a:xfrm>
        </p:spPr>
        <p:txBody>
          <a:bodyPr anchor="t" anchorCtr="0"/>
          <a:lstStyle>
            <a:lvl1pPr>
              <a:defRPr sz="3200"/>
            </a:lvl1pPr>
          </a:lstStyle>
          <a:p>
            <a:r>
              <a:rPr lang="en-US"/>
              <a:t>Click to edit Master title style</a:t>
            </a:r>
            <a:endParaRPr lang="en-US" dirty="0"/>
          </a:p>
        </p:txBody>
      </p:sp>
      <p:sp>
        <p:nvSpPr>
          <p:cNvPr id="9" name="Content Placeholder 2">
            <a:extLst>
              <a:ext uri="{FF2B5EF4-FFF2-40B4-BE49-F238E27FC236}">
                <a16:creationId xmlns:a16="http://schemas.microsoft.com/office/drawing/2014/main" id="{DD758F50-A87C-F2A1-40E8-08F07081E9C3}"/>
              </a:ext>
            </a:extLst>
          </p:cNvPr>
          <p:cNvSpPr>
            <a:spLocks noGrp="1"/>
          </p:cNvSpPr>
          <p:nvPr>
            <p:ph sz="half" idx="1"/>
          </p:nvPr>
        </p:nvSpPr>
        <p:spPr>
          <a:xfrm>
            <a:off x="6784848" y="1097280"/>
            <a:ext cx="4572000" cy="1828800"/>
          </a:xfrm>
          <a:noFill/>
        </p:spPr>
        <p:txBody>
          <a:bodyPr lIns="0" tIns="0" rIns="0" bIns="0">
            <a:normAutofit/>
          </a:bodyPr>
          <a:lstStyle>
            <a:lvl1pPr marL="457200">
              <a:spcBef>
                <a:spcPts val="1400"/>
              </a:spcBef>
              <a:buSzPct val="80000"/>
              <a:defRPr sz="1800"/>
            </a:lvl1pPr>
            <a:lvl2pPr marL="914400">
              <a:buSzPct val="80000"/>
              <a:defRPr sz="1600"/>
            </a:lvl2pPr>
            <a:lvl3pPr marL="1371600">
              <a:buSzPct val="80000"/>
              <a:defRPr sz="1400"/>
            </a:lvl3pPr>
            <a:lvl4pPr marL="1828800">
              <a:buSzPct val="80000"/>
              <a:defRPr sz="1200"/>
            </a:lvl4pPr>
            <a:lvl5pPr marL="2286000">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3">
            <a:extLst>
              <a:ext uri="{FF2B5EF4-FFF2-40B4-BE49-F238E27FC236}">
                <a16:creationId xmlns:a16="http://schemas.microsoft.com/office/drawing/2014/main" id="{023B02AB-1DB6-AF79-E1B3-175C76BE57ED}"/>
              </a:ext>
            </a:extLst>
          </p:cNvPr>
          <p:cNvSpPr>
            <a:spLocks noGrp="1"/>
          </p:cNvSpPr>
          <p:nvPr>
            <p:ph sz="half" idx="2"/>
          </p:nvPr>
        </p:nvSpPr>
        <p:spPr>
          <a:xfrm>
            <a:off x="1280160" y="3172968"/>
            <a:ext cx="10076688" cy="3108960"/>
          </a:xfrm>
          <a:noFill/>
        </p:spPr>
        <p:txBody>
          <a:bodyPr lIns="0" tIns="0" rIns="0" bIns="0">
            <a:normAutofit/>
          </a:bodyPr>
          <a:lstStyle>
            <a:lvl1pPr marL="457200">
              <a:spcBef>
                <a:spcPts val="1400"/>
              </a:spcBef>
              <a:buSzPct val="80000"/>
              <a:defRPr sz="1800"/>
            </a:lvl1pPr>
            <a:lvl2pPr marL="914400">
              <a:buSzPct val="80000"/>
              <a:defRPr sz="1600"/>
            </a:lvl2pPr>
            <a:lvl3pPr marL="1371600">
              <a:buSzPct val="80000"/>
              <a:defRPr sz="1400"/>
            </a:lvl3pPr>
            <a:lvl4pPr marL="1828800">
              <a:buSzPct val="80000"/>
              <a:defRPr sz="1200"/>
            </a:lvl4pPr>
            <a:lvl5pPr marL="2286000">
              <a:buSzPct val="80000"/>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C2041A78-2CBE-4D73-EF5D-E65139C79DC2}"/>
              </a:ext>
            </a:extLst>
          </p:cNvPr>
          <p:cNvCxnSpPr>
            <a:cxnSpLocks/>
          </p:cNvCxnSpPr>
          <p:nvPr userDrawn="1"/>
        </p:nvCxnSpPr>
        <p:spPr>
          <a:xfrm>
            <a:off x="1295400" y="82296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277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1295400" y="609600"/>
            <a:ext cx="9821955" cy="1256118"/>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295400" y="1855945"/>
            <a:ext cx="9821955"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Slide Number Placeholder 20">
            <a:extLst>
              <a:ext uri="{FF2B5EF4-FFF2-40B4-BE49-F238E27FC236}">
                <a16:creationId xmlns:a16="http://schemas.microsoft.com/office/drawing/2014/main" id="{78A08F60-CEF1-832D-D403-282EA76CBEF2}"/>
              </a:ext>
            </a:extLst>
          </p:cNvPr>
          <p:cNvSpPr>
            <a:spLocks noGrp="1"/>
          </p:cNvSpPr>
          <p:nvPr>
            <p:ph type="sldNum" sz="quarter" idx="4"/>
          </p:nvPr>
        </p:nvSpPr>
        <p:spPr>
          <a:xfrm>
            <a:off x="420624" y="6019801"/>
            <a:ext cx="457200" cy="184150"/>
          </a:xfrm>
          <a:prstGeom prst="rect">
            <a:avLst/>
          </a:prstGeom>
        </p:spPr>
        <p:txBody>
          <a:bodyPr vert="horz" lIns="0" tIns="0" rIns="0" bIns="0" rtlCol="0" anchor="ctr"/>
          <a:lstStyle>
            <a:lvl1pPr algn="ctr">
              <a:defRPr sz="1200" cap="all" spc="200" baseline="0">
                <a:solidFill>
                  <a:schemeClr val="accent1"/>
                </a:solidFill>
                <a:latin typeface="Posterama" panose="020B0504020200020000" pitchFamily="34" charset="0"/>
              </a:defRPr>
            </a:lvl1pPr>
          </a:lstStyle>
          <a:p>
            <a:fld id="{75DF2D63-3FF5-D547-96B9-BE9CCD1ABA58}"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74" r:id="rId3"/>
    <p:sldLayoutId id="2147483675" r:id="rId4"/>
    <p:sldLayoutId id="2147483664" r:id="rId5"/>
    <p:sldLayoutId id="2147483676" r:id="rId6"/>
    <p:sldLayoutId id="2147483677" r:id="rId7"/>
    <p:sldLayoutId id="2147483681" r:id="rId8"/>
    <p:sldLayoutId id="2147483682" r:id="rId9"/>
    <p:sldLayoutId id="2147483683" r:id="rId10"/>
    <p:sldLayoutId id="2147483680" r:id="rId11"/>
    <p:sldLayoutId id="2147483684" r:id="rId12"/>
    <p:sldLayoutId id="2147483673" r:id="rId13"/>
  </p:sldLayoutIdLst>
  <p:hf sldNum="0" hdr="0" ftr="0" dt="0"/>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p:titleStyle>
    <p:bodyStyle>
      <a:lvl1pPr marL="228600" indent="-457200" algn="l" defTabSz="914400" rtl="0" eaLnBrk="1" latinLnBrk="0" hangingPunct="1">
        <a:lnSpc>
          <a:spcPct val="100000"/>
        </a:lnSpc>
        <a:spcBef>
          <a:spcPts val="1000"/>
        </a:spcBef>
        <a:buClr>
          <a:schemeClr val="accent1"/>
        </a:buClr>
        <a:buFont typeface="Courier New" panose="02070309020205020404" pitchFamily="49" charset="0"/>
        <a:buChar char="o"/>
        <a:defRPr sz="2400" b="0" i="0" kern="1200" cap="none" baseline="0">
          <a:solidFill>
            <a:schemeClr val="tx1"/>
          </a:solidFill>
          <a:latin typeface="+mn-lt"/>
          <a:ea typeface="+mn-ea"/>
          <a:cs typeface="+mn-cs"/>
        </a:defRPr>
      </a:lvl1pPr>
      <a:lvl2pPr marL="685800" indent="-457200" algn="l" defTabSz="914400" rtl="0" eaLnBrk="1" latinLnBrk="0" hangingPunct="1">
        <a:lnSpc>
          <a:spcPct val="100000"/>
        </a:lnSpc>
        <a:spcBef>
          <a:spcPts val="500"/>
        </a:spcBef>
        <a:buClr>
          <a:schemeClr val="accent1"/>
        </a:buClr>
        <a:buFont typeface="Courier New" panose="02070309020205020404" pitchFamily="49" charset="0"/>
        <a:buChar char="o"/>
        <a:defRPr sz="2000" b="0" i="0" kern="1200" baseline="0">
          <a:solidFill>
            <a:schemeClr val="tx1"/>
          </a:solidFill>
          <a:latin typeface="+mn-lt"/>
          <a:ea typeface="+mn-ea"/>
          <a:cs typeface="+mn-cs"/>
        </a:defRPr>
      </a:lvl2pPr>
      <a:lvl3pPr marL="1143000" indent="-457200" algn="l" defTabSz="914400" rtl="0" eaLnBrk="1" latinLnBrk="0" hangingPunct="1">
        <a:lnSpc>
          <a:spcPct val="100000"/>
        </a:lnSpc>
        <a:spcBef>
          <a:spcPts val="500"/>
        </a:spcBef>
        <a:buClr>
          <a:schemeClr val="accent1"/>
        </a:buClr>
        <a:buFont typeface="Courier New" panose="02070309020205020404" pitchFamily="49" charset="0"/>
        <a:buChar char="o"/>
        <a:defRPr sz="1800" b="0" i="0" kern="1200" baseline="0">
          <a:solidFill>
            <a:schemeClr val="tx1"/>
          </a:solidFill>
          <a:latin typeface="+mn-lt"/>
          <a:ea typeface="+mn-ea"/>
          <a:cs typeface="+mn-cs"/>
        </a:defRPr>
      </a:lvl3pPr>
      <a:lvl4pPr marL="1600200" indent="-457200" algn="l" defTabSz="914400" rtl="0" eaLnBrk="1" latinLnBrk="0" hangingPunct="1">
        <a:lnSpc>
          <a:spcPct val="100000"/>
        </a:lnSpc>
        <a:spcBef>
          <a:spcPts val="500"/>
        </a:spcBef>
        <a:buClr>
          <a:schemeClr val="accent1"/>
        </a:buClr>
        <a:buFont typeface="Courier New" panose="02070309020205020404" pitchFamily="49" charset="0"/>
        <a:buChar char="o"/>
        <a:defRPr sz="1600" b="0" i="0" kern="1200" baseline="0">
          <a:solidFill>
            <a:schemeClr val="tx1"/>
          </a:solidFill>
          <a:latin typeface="+mn-lt"/>
          <a:ea typeface="+mn-ea"/>
          <a:cs typeface="+mn-cs"/>
        </a:defRPr>
      </a:lvl4pPr>
      <a:lvl5pPr marL="2057400" indent="-457200" algn="l" defTabSz="914400" rtl="0" eaLnBrk="1" latinLnBrk="0" hangingPunct="1">
        <a:lnSpc>
          <a:spcPct val="100000"/>
        </a:lnSpc>
        <a:spcBef>
          <a:spcPts val="500"/>
        </a:spcBef>
        <a:buClr>
          <a:schemeClr val="accent1"/>
        </a:buClr>
        <a:buFont typeface="Courier New" panose="02070309020205020404" pitchFamily="49" charset="0"/>
        <a:buChar char="o"/>
        <a:defRPr sz="1400" b="0" i="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05E10E9-9AB7-0642-D4C4-DDFDAB7B5B2C}"/>
              </a:ext>
            </a:extLst>
          </p:cNvPr>
          <p:cNvSpPr>
            <a:spLocks noGrp="1"/>
          </p:cNvSpPr>
          <p:nvPr>
            <p:ph type="title"/>
          </p:nvPr>
        </p:nvSpPr>
        <p:spPr>
          <a:xfrm>
            <a:off x="838200" y="1417320"/>
            <a:ext cx="10515600" cy="4023360"/>
          </a:xfrm>
        </p:spPr>
        <p:txBody>
          <a:bodyPr/>
          <a:lstStyle/>
          <a:p>
            <a:r>
              <a:rPr lang="en-US" b="1" i="0" u="none" strike="noStrike" baseline="0" dirty="0">
                <a:solidFill>
                  <a:srgbClr val="000000"/>
                </a:solidFill>
                <a:latin typeface="Arial" panose="020B0604020202020204" pitchFamily="34" charset="0"/>
              </a:rPr>
              <a:t>Railway Reservation Management System </a:t>
            </a:r>
            <a:endParaRPr lang="en-US" b="1" dirty="0"/>
          </a:p>
        </p:txBody>
      </p:sp>
      <p:sp>
        <p:nvSpPr>
          <p:cNvPr id="2" name="Subtitle 1">
            <a:extLst>
              <a:ext uri="{FF2B5EF4-FFF2-40B4-BE49-F238E27FC236}">
                <a16:creationId xmlns:a16="http://schemas.microsoft.com/office/drawing/2014/main" id="{A1307D8B-2864-21B6-1CE1-B605F29281C5}"/>
              </a:ext>
            </a:extLst>
          </p:cNvPr>
          <p:cNvSpPr>
            <a:spLocks noGrp="1"/>
          </p:cNvSpPr>
          <p:nvPr>
            <p:ph type="subTitle" idx="1"/>
          </p:nvPr>
        </p:nvSpPr>
        <p:spPr>
          <a:xfrm>
            <a:off x="1524000" y="4869951"/>
            <a:ext cx="9144000" cy="1530849"/>
          </a:xfrm>
        </p:spPr>
        <p:txBody>
          <a:bodyPr vert="horz" lIns="0" tIns="0" rIns="0" bIns="0" rtlCol="0" anchor="t">
            <a:noAutofit/>
          </a:bodyPr>
          <a:lstStyle/>
          <a:p>
            <a:r>
              <a:rPr lang="en-US" b="1" dirty="0">
                <a:latin typeface="Arial" panose="020B0604020202020204" pitchFamily="34" charset="0"/>
                <a:cs typeface="Arial" panose="020B0604020202020204" pitchFamily="34" charset="0"/>
              </a:rPr>
              <a:t>BY:- TRAPTI KASHYAP</a:t>
            </a:r>
          </a:p>
          <a:p>
            <a:r>
              <a:rPr lang="en-US" b="1" dirty="0">
                <a:latin typeface="Arial" panose="020B0604020202020204" pitchFamily="34" charset="0"/>
                <a:cs typeface="Arial" panose="020B0604020202020204" pitchFamily="34" charset="0"/>
              </a:rPr>
              <a:t>MCA iii Sem</a:t>
            </a:r>
          </a:p>
          <a:p>
            <a:r>
              <a:rPr lang="en-US" b="1" dirty="0">
                <a:latin typeface="Arial" panose="020B0604020202020204" pitchFamily="34" charset="0"/>
                <a:cs typeface="Arial" panose="020B0604020202020204" pitchFamily="34" charset="0"/>
              </a:rPr>
              <a:t>2301730140034</a:t>
            </a:r>
          </a:p>
          <a:p>
            <a:endParaRPr lang="en-US" dirty="0"/>
          </a:p>
          <a:p>
            <a:endParaRPr lang="en-US" dirty="0"/>
          </a:p>
        </p:txBody>
      </p:sp>
    </p:spTree>
    <p:extLst>
      <p:ext uri="{BB962C8B-B14F-4D97-AF65-F5344CB8AC3E}">
        <p14:creationId xmlns:p14="http://schemas.microsoft.com/office/powerpoint/2010/main" val="855215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C5A108-EDA3-639A-EF9A-8F854B93F9EC}"/>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C47C104F-4664-F768-999C-9FFA30B7ECCA}"/>
              </a:ext>
            </a:extLst>
          </p:cNvPr>
          <p:cNvPicPr>
            <a:picLocks noGrp="1" noChangeAspect="1"/>
          </p:cNvPicPr>
          <p:nvPr>
            <p:ph sz="half" idx="1"/>
          </p:nvPr>
        </p:nvPicPr>
        <p:blipFill>
          <a:blip r:embed="rId2"/>
          <a:srcRect/>
          <a:stretch/>
        </p:blipFill>
        <p:spPr>
          <a:xfrm>
            <a:off x="3582050" y="312003"/>
            <a:ext cx="4664075" cy="2721167"/>
          </a:xfrm>
        </p:spPr>
      </p:pic>
      <p:pic>
        <p:nvPicPr>
          <p:cNvPr id="8" name="Content Placeholder 7">
            <a:extLst>
              <a:ext uri="{FF2B5EF4-FFF2-40B4-BE49-F238E27FC236}">
                <a16:creationId xmlns:a16="http://schemas.microsoft.com/office/drawing/2014/main" id="{FF02D23F-3DF4-A871-D8A6-8E2D2D23AFDB}"/>
              </a:ext>
            </a:extLst>
          </p:cNvPr>
          <p:cNvPicPr>
            <a:picLocks noGrp="1" noChangeAspect="1"/>
          </p:cNvPicPr>
          <p:nvPr>
            <p:ph sz="half" idx="2"/>
          </p:nvPr>
        </p:nvPicPr>
        <p:blipFill>
          <a:blip r:embed="rId3"/>
          <a:srcRect/>
          <a:stretch/>
        </p:blipFill>
        <p:spPr>
          <a:xfrm>
            <a:off x="789275" y="3397927"/>
            <a:ext cx="4748537" cy="2489825"/>
          </a:xfrm>
        </p:spPr>
      </p:pic>
      <p:pic>
        <p:nvPicPr>
          <p:cNvPr id="10" name="Picture 9">
            <a:extLst>
              <a:ext uri="{FF2B5EF4-FFF2-40B4-BE49-F238E27FC236}">
                <a16:creationId xmlns:a16="http://schemas.microsoft.com/office/drawing/2014/main" id="{4FD4C17C-E33A-6EF5-CC62-5F1E1A43E382}"/>
              </a:ext>
            </a:extLst>
          </p:cNvPr>
          <p:cNvPicPr>
            <a:picLocks noChangeAspect="1"/>
          </p:cNvPicPr>
          <p:nvPr/>
        </p:nvPicPr>
        <p:blipFill>
          <a:blip r:embed="rId4"/>
          <a:srcRect/>
          <a:stretch/>
        </p:blipFill>
        <p:spPr>
          <a:xfrm>
            <a:off x="6717764" y="3429001"/>
            <a:ext cx="4621385" cy="2458752"/>
          </a:xfrm>
          <a:prstGeom prst="rect">
            <a:avLst/>
          </a:prstGeom>
        </p:spPr>
      </p:pic>
    </p:spTree>
    <p:extLst>
      <p:ext uri="{BB962C8B-B14F-4D97-AF65-F5344CB8AC3E}">
        <p14:creationId xmlns:p14="http://schemas.microsoft.com/office/powerpoint/2010/main" val="5820490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611DA1-8101-FFB2-28CD-052FD3046611}"/>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C5EBB4F-0724-025B-5134-CC17F0D61DDD}"/>
              </a:ext>
            </a:extLst>
          </p:cNvPr>
          <p:cNvPicPr>
            <a:picLocks noGrp="1" noChangeAspect="1"/>
          </p:cNvPicPr>
          <p:nvPr>
            <p:ph sz="half" idx="1"/>
          </p:nvPr>
        </p:nvPicPr>
        <p:blipFill>
          <a:blip r:embed="rId2"/>
          <a:srcRect/>
          <a:stretch/>
        </p:blipFill>
        <p:spPr>
          <a:xfrm>
            <a:off x="789275" y="363373"/>
            <a:ext cx="4664075" cy="2721167"/>
          </a:xfrm>
        </p:spPr>
      </p:pic>
      <p:pic>
        <p:nvPicPr>
          <p:cNvPr id="8" name="Content Placeholder 7">
            <a:extLst>
              <a:ext uri="{FF2B5EF4-FFF2-40B4-BE49-F238E27FC236}">
                <a16:creationId xmlns:a16="http://schemas.microsoft.com/office/drawing/2014/main" id="{81078046-7C9F-759B-930C-D065270F12D5}"/>
              </a:ext>
            </a:extLst>
          </p:cNvPr>
          <p:cNvPicPr>
            <a:picLocks noGrp="1" noChangeAspect="1"/>
          </p:cNvPicPr>
          <p:nvPr>
            <p:ph sz="half" idx="2"/>
          </p:nvPr>
        </p:nvPicPr>
        <p:blipFill>
          <a:blip r:embed="rId3"/>
          <a:srcRect/>
          <a:stretch/>
        </p:blipFill>
        <p:spPr>
          <a:xfrm>
            <a:off x="6590612" y="363373"/>
            <a:ext cx="4748537" cy="2489825"/>
          </a:xfrm>
        </p:spPr>
      </p:pic>
      <p:pic>
        <p:nvPicPr>
          <p:cNvPr id="10" name="Picture 9">
            <a:extLst>
              <a:ext uri="{FF2B5EF4-FFF2-40B4-BE49-F238E27FC236}">
                <a16:creationId xmlns:a16="http://schemas.microsoft.com/office/drawing/2014/main" id="{BB58A92E-C6AD-5762-F6E8-88E636D0092A}"/>
              </a:ext>
            </a:extLst>
          </p:cNvPr>
          <p:cNvPicPr>
            <a:picLocks noChangeAspect="1"/>
          </p:cNvPicPr>
          <p:nvPr/>
        </p:nvPicPr>
        <p:blipFill>
          <a:blip r:embed="rId4"/>
          <a:srcRect/>
          <a:stretch/>
        </p:blipFill>
        <p:spPr>
          <a:xfrm>
            <a:off x="789275" y="3693141"/>
            <a:ext cx="4621385" cy="2074309"/>
          </a:xfrm>
          <a:prstGeom prst="rect">
            <a:avLst/>
          </a:prstGeom>
        </p:spPr>
      </p:pic>
      <p:pic>
        <p:nvPicPr>
          <p:cNvPr id="2" name="Picture 1">
            <a:extLst>
              <a:ext uri="{FF2B5EF4-FFF2-40B4-BE49-F238E27FC236}">
                <a16:creationId xmlns:a16="http://schemas.microsoft.com/office/drawing/2014/main" id="{649AF8F7-3D86-C3C0-BB25-E6C6F6FE4B7E}"/>
              </a:ext>
            </a:extLst>
          </p:cNvPr>
          <p:cNvPicPr>
            <a:picLocks noChangeAspect="1"/>
          </p:cNvPicPr>
          <p:nvPr/>
        </p:nvPicPr>
        <p:blipFill>
          <a:blip r:embed="rId5"/>
          <a:srcRect/>
          <a:stretch/>
        </p:blipFill>
        <p:spPr>
          <a:xfrm>
            <a:off x="6781340" y="3621649"/>
            <a:ext cx="4621385" cy="2049483"/>
          </a:xfrm>
          <a:prstGeom prst="rect">
            <a:avLst/>
          </a:prstGeom>
        </p:spPr>
      </p:pic>
    </p:spTree>
    <p:extLst>
      <p:ext uri="{BB962C8B-B14F-4D97-AF65-F5344CB8AC3E}">
        <p14:creationId xmlns:p14="http://schemas.microsoft.com/office/powerpoint/2010/main" val="3743736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696086-5265-1233-5D1F-0CBB7C6D9C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48AAE1-F955-37F9-7CC3-0ABB4E8AE623}"/>
              </a:ext>
            </a:extLst>
          </p:cNvPr>
          <p:cNvSpPr>
            <a:spLocks noGrp="1"/>
          </p:cNvSpPr>
          <p:nvPr>
            <p:ph type="ctrTitle"/>
          </p:nvPr>
        </p:nvSpPr>
        <p:spPr>
          <a:xfrm>
            <a:off x="841248" y="256855"/>
            <a:ext cx="10515600" cy="636997"/>
          </a:xfrm>
          <a:noFill/>
        </p:spPr>
        <p:txBody>
          <a:bodyPr anchor="ctr" anchorCtr="0">
            <a:noAutofit/>
          </a:bodyPr>
          <a:lstStyle/>
          <a:p>
            <a:r>
              <a:rPr lang="en-US" sz="3600" b="1" i="0" u="sng" strike="noStrike" baseline="0" dirty="0">
                <a:solidFill>
                  <a:srgbClr val="000000"/>
                </a:solidFill>
                <a:latin typeface="Arial" panose="020B0604020202020204" pitchFamily="34" charset="0"/>
              </a:rPr>
              <a:t> </a:t>
            </a:r>
            <a:r>
              <a:rPr lang="en-US" sz="3600" b="1" u="sng" dirty="0">
                <a:solidFill>
                  <a:srgbClr val="000000"/>
                </a:solidFill>
                <a:latin typeface="Arial" panose="020B0604020202020204" pitchFamily="34" charset="0"/>
              </a:rPr>
              <a:t>CONCLUSION</a:t>
            </a:r>
            <a:endParaRPr lang="en-US" sz="3600" u="sng" dirty="0"/>
          </a:p>
        </p:txBody>
      </p:sp>
      <p:sp>
        <p:nvSpPr>
          <p:cNvPr id="3" name="Subtitle 2">
            <a:extLst>
              <a:ext uri="{FF2B5EF4-FFF2-40B4-BE49-F238E27FC236}">
                <a16:creationId xmlns:a16="http://schemas.microsoft.com/office/drawing/2014/main" id="{0D34DAB2-929B-9775-FE97-231F6EB652B6}"/>
              </a:ext>
            </a:extLst>
          </p:cNvPr>
          <p:cNvSpPr>
            <a:spLocks noGrp="1"/>
          </p:cNvSpPr>
          <p:nvPr>
            <p:ph type="subTitle" idx="1"/>
          </p:nvPr>
        </p:nvSpPr>
        <p:spPr>
          <a:xfrm>
            <a:off x="1582693" y="1137450"/>
            <a:ext cx="9316536" cy="5463695"/>
          </a:xfrm>
          <a:noFill/>
        </p:spPr>
        <p:txBody>
          <a:bodyPr>
            <a:normAutofit/>
          </a:bodyPr>
          <a:lstStyle/>
          <a:p>
            <a:pPr marL="0" marR="0" algn="just"/>
            <a:r>
              <a:rPr lang="en-US" sz="1800" b="1" dirty="0">
                <a:effectLst/>
                <a:latin typeface="Arial" panose="020B0604020202020204" pitchFamily="34" charset="0"/>
                <a:ea typeface="Times New Roman" panose="02020603050405020304" pitchFamily="18" charset="0"/>
                <a:cs typeface="Arial" panose="020B0604020202020204" pitchFamily="34" charset="0"/>
              </a:rPr>
              <a:t> </a:t>
            </a:r>
          </a:p>
          <a:p>
            <a:pPr marL="0" marR="0" algn="just">
              <a:lnSpc>
                <a:spcPct val="150000"/>
              </a:lnSpc>
            </a:pPr>
            <a:r>
              <a:rPr lang="en-US" sz="1800" b="1" dirty="0">
                <a:effectLst/>
                <a:latin typeface="Arial" panose="020B0604020202020204" pitchFamily="34" charset="0"/>
                <a:ea typeface="Times New Roman" panose="02020603050405020304" pitchFamily="18" charset="0"/>
                <a:cs typeface="Arial" panose="020B0604020202020204" pitchFamily="34" charset="0"/>
              </a:rPr>
              <a:t>In conclusion, the Railway Reservation Management System is an integrated solution that simplifies the entire train reservation process, enhancing user convenience, efficiency, and accessibility. By providing a set of essential modules such as login/signup, train search, reservation, payment handling, and booking history, the system ensures that users can easily and securely manage their travel plans. The modular structure of the system not only enhances usability but also ensures that it is maintainable, scalable, and adaptable for future upgrades or expansions.</a:t>
            </a:r>
          </a:p>
          <a:p>
            <a:pPr algn="just">
              <a:lnSpc>
                <a:spcPct val="120000"/>
              </a:lnSpc>
            </a:pPr>
            <a:endParaRPr lang="en-US" sz="1800" b="1" i="0" u="none" strike="noStrike" baseline="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9568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E39FA-84F2-3624-49D6-32B9E0363C56}"/>
              </a:ext>
            </a:extLst>
          </p:cNvPr>
          <p:cNvSpPr>
            <a:spLocks noGrp="1"/>
          </p:cNvSpPr>
          <p:nvPr>
            <p:ph type="title"/>
          </p:nvPr>
        </p:nvSpPr>
        <p:spPr>
          <a:xfrm>
            <a:off x="165253" y="3053656"/>
            <a:ext cx="11841590" cy="2322576"/>
          </a:xfrm>
          <a:noFill/>
        </p:spPr>
        <p:txBody>
          <a:bodyPr bIns="0" anchor="ctr" anchorCtr="0"/>
          <a:lstStyle/>
          <a:p>
            <a:r>
              <a:rPr lang="en-US" b="1" dirty="0">
                <a:latin typeface="Arial" panose="020B0604020202020204" pitchFamily="34" charset="0"/>
                <a:cs typeface="Arial" panose="020B0604020202020204" pitchFamily="34" charset="0"/>
              </a:rPr>
              <a:t>Thank you</a:t>
            </a:r>
          </a:p>
        </p:txBody>
      </p:sp>
      <p:pic>
        <p:nvPicPr>
          <p:cNvPr id="7" name="Picture Placeholder 25" descr="Bacteria cultured in a petri dish for a laboratory or a scientific investigation">
            <a:extLst>
              <a:ext uri="{FF2B5EF4-FFF2-40B4-BE49-F238E27FC236}">
                <a16:creationId xmlns:a16="http://schemas.microsoft.com/office/drawing/2014/main" id="{F46DA087-2662-0725-53F9-CF835D1DC8F1}"/>
              </a:ext>
            </a:extLst>
          </p:cNvPr>
          <p:cNvPicPr>
            <a:picLocks noGrp="1" noChangeAspect="1"/>
          </p:cNvPicPr>
          <p:nvPr>
            <p:ph type="pic" sz="quarter" idx="13"/>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74" r="74"/>
          <a:stretch/>
        </p:blipFill>
        <p:spPr>
          <a:xfrm>
            <a:off x="4953000" y="548640"/>
            <a:ext cx="2286000" cy="2286000"/>
          </a:xfrm>
        </p:spPr>
      </p:pic>
    </p:spTree>
    <p:extLst>
      <p:ext uri="{BB962C8B-B14F-4D97-AF65-F5344CB8AC3E}">
        <p14:creationId xmlns:p14="http://schemas.microsoft.com/office/powerpoint/2010/main" val="487522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a:xfrm>
            <a:off x="2197597" y="109729"/>
            <a:ext cx="7796805" cy="347471"/>
          </a:xfrm>
        </p:spPr>
        <p:txBody>
          <a:bodyPr/>
          <a:lstStyle/>
          <a:p>
            <a:pPr algn="ctr"/>
            <a:r>
              <a:rPr lang="en-US" sz="3600" b="1" u="sng"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idx="1"/>
          </p:nvPr>
        </p:nvSpPr>
        <p:spPr>
          <a:xfrm>
            <a:off x="1280159" y="1384663"/>
            <a:ext cx="9570721" cy="3718560"/>
          </a:xfrm>
        </p:spPr>
        <p:txBody>
          <a:bodyPr vert="horz" lIns="0" tIns="0" rIns="0" bIns="0" rtlCol="0" anchor="t">
            <a:noAutofit/>
          </a:bodyPr>
          <a:lstStyle/>
          <a:p>
            <a:pPr marL="0" marR="307340" indent="0" algn="just">
              <a:buNone/>
            </a:pPr>
            <a:r>
              <a:rPr lang="en-US" sz="1800" b="1" cap="none" dirty="0">
                <a:effectLst/>
                <a:latin typeface="Arial" panose="020B0604020202020204" pitchFamily="34" charset="0"/>
                <a:ea typeface="Times New Roman" panose="02020603050405020304" pitchFamily="18" charset="0"/>
              </a:rPr>
              <a:t>The Railway </a:t>
            </a:r>
            <a:r>
              <a:rPr lang="en-US" sz="1800" b="1" cap="none" dirty="0">
                <a:latin typeface="Arial" panose="020B0604020202020204" pitchFamily="34" charset="0"/>
                <a:ea typeface="Times New Roman" panose="02020603050405020304" pitchFamily="18" charset="0"/>
              </a:rPr>
              <a:t>R</a:t>
            </a:r>
            <a:r>
              <a:rPr lang="en-US" sz="1800" b="1" cap="none" dirty="0">
                <a:effectLst/>
                <a:latin typeface="Arial" panose="020B0604020202020204" pitchFamily="34" charset="0"/>
                <a:ea typeface="Times New Roman" panose="02020603050405020304" pitchFamily="18" charset="0"/>
              </a:rPr>
              <a:t>eservation </a:t>
            </a:r>
            <a:r>
              <a:rPr lang="en-US" sz="1800" b="1" cap="none" dirty="0">
                <a:latin typeface="Arial" panose="020B0604020202020204" pitchFamily="34" charset="0"/>
                <a:ea typeface="Times New Roman" panose="02020603050405020304" pitchFamily="18" charset="0"/>
              </a:rPr>
              <a:t>M</a:t>
            </a:r>
            <a:r>
              <a:rPr lang="en-US" sz="1800" b="1" cap="none" dirty="0">
                <a:effectLst/>
                <a:latin typeface="Arial" panose="020B0604020202020204" pitchFamily="34" charset="0"/>
                <a:ea typeface="Times New Roman" panose="02020603050405020304" pitchFamily="18" charset="0"/>
              </a:rPr>
              <a:t>anagement </a:t>
            </a:r>
            <a:r>
              <a:rPr lang="en-US" sz="1800" b="1" cap="none" dirty="0">
                <a:latin typeface="Arial" panose="020B0604020202020204" pitchFamily="34" charset="0"/>
                <a:ea typeface="Times New Roman" panose="02020603050405020304" pitchFamily="18" charset="0"/>
              </a:rPr>
              <a:t>S</a:t>
            </a:r>
            <a:r>
              <a:rPr lang="en-US" sz="1800" b="1" cap="none" dirty="0">
                <a:effectLst/>
                <a:latin typeface="Arial" panose="020B0604020202020204" pitchFamily="34" charset="0"/>
                <a:ea typeface="Times New Roman" panose="02020603050405020304" pitchFamily="18" charset="0"/>
              </a:rPr>
              <a:t>ystem is a web-based application designed to transform the traditional railway ticketing and reservation process into an efficient, automated, and user-friendly system</a:t>
            </a:r>
            <a:r>
              <a:rPr lang="en-US" sz="1800" cap="none" dirty="0">
                <a:effectLst/>
                <a:latin typeface="Arial" panose="020B0604020202020204" pitchFamily="34" charset="0"/>
                <a:ea typeface="Times New Roman" panose="02020603050405020304" pitchFamily="18" charset="0"/>
              </a:rPr>
              <a:t>. </a:t>
            </a:r>
            <a:endParaRPr lang="en-US" sz="1800" b="1" cap="none" dirty="0">
              <a:effectLst/>
              <a:latin typeface="Arial" panose="020B0604020202020204" pitchFamily="34" charset="0"/>
              <a:ea typeface="Times New Roman" panose="02020603050405020304" pitchFamily="18" charset="0"/>
              <a:cs typeface="Arial" panose="020B0604020202020204" pitchFamily="34" charset="0"/>
            </a:endParaRPr>
          </a:p>
          <a:p>
            <a:pPr marL="0" marR="307340" indent="0" algn="just">
              <a:buNone/>
            </a:pPr>
            <a:r>
              <a:rPr lang="en-US" sz="1800" b="1" cap="none" dirty="0">
                <a:effectLst/>
                <a:latin typeface="Arial" panose="020B0604020202020204" pitchFamily="34" charset="0"/>
                <a:ea typeface="Times New Roman" panose="02020603050405020304" pitchFamily="18" charset="0"/>
                <a:cs typeface="Arial" panose="020B0604020202020204" pitchFamily="34" charset="0"/>
              </a:rPr>
              <a:t>Railway Reservation Management </a:t>
            </a:r>
            <a:r>
              <a:rPr lang="en-US" sz="1800" b="1" cap="none" dirty="0">
                <a:latin typeface="Arial" panose="020B0604020202020204" pitchFamily="34" charset="0"/>
                <a:ea typeface="Times New Roman" panose="02020603050405020304" pitchFamily="18" charset="0"/>
                <a:cs typeface="Arial" panose="020B0604020202020204" pitchFamily="34" charset="0"/>
              </a:rPr>
              <a:t>S</a:t>
            </a:r>
            <a:r>
              <a:rPr lang="en-US" sz="1800" b="1" cap="none" dirty="0">
                <a:effectLst/>
                <a:latin typeface="Arial" panose="020B0604020202020204" pitchFamily="34" charset="0"/>
                <a:ea typeface="Times New Roman" panose="02020603050405020304" pitchFamily="18" charset="0"/>
                <a:cs typeface="Arial" panose="020B0604020202020204" pitchFamily="34" charset="0"/>
              </a:rPr>
              <a:t>ystem is an online ticket booking website, which is capable of booking ticket and search the train availability. </a:t>
            </a:r>
          </a:p>
          <a:p>
            <a:pPr marL="0" indent="0" algn="just">
              <a:buNone/>
            </a:pPr>
            <a:r>
              <a:rPr lang="en-US" sz="1800" b="1" cap="none" dirty="0">
                <a:effectLst/>
                <a:latin typeface="Arial" panose="020B0604020202020204" pitchFamily="34" charset="0"/>
                <a:ea typeface="Times New Roman" panose="02020603050405020304" pitchFamily="18" charset="0"/>
                <a:cs typeface="Arial" panose="020B0604020202020204" pitchFamily="34" charset="0"/>
              </a:rPr>
              <a:t>The system features a centralized database that securely stores all essential data, including train schedules, ticket availability, booking details, and user profiles. This centralized approach ensures real-time synchronization and accuracy across all operations. </a:t>
            </a:r>
            <a:endParaRPr lang="en-US" sz="1600" b="1"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0866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841248" y="256855"/>
            <a:ext cx="10515600" cy="636997"/>
          </a:xfrm>
          <a:noFill/>
        </p:spPr>
        <p:txBody>
          <a:bodyPr anchor="ctr" anchorCtr="0">
            <a:noAutofit/>
          </a:bodyPr>
          <a:lstStyle/>
          <a:p>
            <a:r>
              <a:rPr lang="en-US" sz="3600" b="1" i="0" u="sng" strike="noStrike" baseline="0" dirty="0">
                <a:solidFill>
                  <a:srgbClr val="000000"/>
                </a:solidFill>
                <a:latin typeface="Arial" panose="020B0604020202020204" pitchFamily="34" charset="0"/>
              </a:rPr>
              <a:t> FEATURES OF THE PROJECT </a:t>
            </a:r>
            <a:endParaRPr lang="en-US" sz="3600" u="sng" dirty="0"/>
          </a:p>
        </p:txBody>
      </p:sp>
      <p:sp>
        <p:nvSpPr>
          <p:cNvPr id="3" name="Subtitle 2">
            <a:extLst>
              <a:ext uri="{FF2B5EF4-FFF2-40B4-BE49-F238E27FC236}">
                <a16:creationId xmlns:a16="http://schemas.microsoft.com/office/drawing/2014/main" id="{72446868-83F0-CEEF-5E60-6D55C93B523F}"/>
              </a:ext>
            </a:extLst>
          </p:cNvPr>
          <p:cNvSpPr>
            <a:spLocks noGrp="1"/>
          </p:cNvSpPr>
          <p:nvPr>
            <p:ph type="subTitle" idx="1"/>
          </p:nvPr>
        </p:nvSpPr>
        <p:spPr>
          <a:xfrm>
            <a:off x="791346" y="1137450"/>
            <a:ext cx="10609308" cy="5463695"/>
          </a:xfrm>
          <a:noFill/>
        </p:spPr>
        <p:txBody>
          <a:bodyPr>
            <a:normAutofit fontScale="77500" lnSpcReduction="20000"/>
          </a:bodyPr>
          <a:lstStyle/>
          <a:p>
            <a:pPr algn="just">
              <a:lnSpc>
                <a:spcPct val="120000"/>
              </a:lnSpc>
            </a:pPr>
            <a:r>
              <a:rPr lang="en-US" sz="1800" b="1" i="0" u="none" strike="noStrike" baseline="0" dirty="0">
                <a:solidFill>
                  <a:srgbClr val="000000"/>
                </a:solidFill>
                <a:latin typeface="Arial" panose="020B0604020202020204" pitchFamily="34" charset="0"/>
              </a:rPr>
              <a:t>(a) User Authentication </a:t>
            </a:r>
            <a:endParaRPr lang="en-US" sz="1800" b="0" i="0" u="none" strike="noStrike" baseline="0" dirty="0">
              <a:solidFill>
                <a:srgbClr val="000000"/>
              </a:solidFill>
              <a:latin typeface="Arial" panose="020B0604020202020204" pitchFamily="34" charset="0"/>
            </a:endParaRPr>
          </a:p>
          <a:p>
            <a:pPr algn="just">
              <a:lnSpc>
                <a:spcPct val="120000"/>
              </a:lnSpc>
            </a:pPr>
            <a:r>
              <a:rPr lang="en-US" sz="1800" b="1" i="0" u="none" strike="noStrike" baseline="0" dirty="0">
                <a:solidFill>
                  <a:srgbClr val="000000"/>
                </a:solidFill>
                <a:latin typeface="Arial" panose="020B0604020202020204" pitchFamily="34" charset="0"/>
              </a:rPr>
              <a:t>Login</a:t>
            </a:r>
            <a:r>
              <a:rPr lang="en-US" sz="1800" b="0" i="0" u="none" strike="noStrike" baseline="0" dirty="0">
                <a:solidFill>
                  <a:srgbClr val="000000"/>
                </a:solidFill>
                <a:latin typeface="Arial" panose="020B0604020202020204" pitchFamily="34" charset="0"/>
              </a:rPr>
              <a:t>: Registered users can securely log in using their email and password to access their accounts. </a:t>
            </a:r>
          </a:p>
          <a:p>
            <a:pPr algn="just">
              <a:lnSpc>
                <a:spcPct val="120000"/>
              </a:lnSpc>
            </a:pPr>
            <a:r>
              <a:rPr lang="en-US" sz="1800" b="1" i="0" u="none" strike="noStrike" baseline="0" dirty="0">
                <a:solidFill>
                  <a:srgbClr val="000000"/>
                </a:solidFill>
                <a:latin typeface="Arial" panose="020B0604020202020204" pitchFamily="34" charset="0"/>
              </a:rPr>
              <a:t>Signup</a:t>
            </a:r>
            <a:r>
              <a:rPr lang="en-US" sz="1800" b="0" i="0" u="none" strike="noStrike" baseline="0" dirty="0">
                <a:solidFill>
                  <a:srgbClr val="000000"/>
                </a:solidFill>
                <a:latin typeface="Arial" panose="020B0604020202020204" pitchFamily="34" charset="0"/>
              </a:rPr>
              <a:t>: New users can easily create accounts by providing required details and setting up their login credentials. </a:t>
            </a:r>
          </a:p>
          <a:p>
            <a:pPr algn="just">
              <a:lnSpc>
                <a:spcPct val="120000"/>
              </a:lnSpc>
            </a:pPr>
            <a:endParaRPr lang="en-US" sz="1800" b="0" i="0" u="none" strike="noStrike" baseline="0" dirty="0">
              <a:solidFill>
                <a:srgbClr val="000000"/>
              </a:solidFill>
              <a:latin typeface="Arial" panose="020B0604020202020204" pitchFamily="34" charset="0"/>
            </a:endParaRPr>
          </a:p>
          <a:p>
            <a:pPr algn="just">
              <a:lnSpc>
                <a:spcPct val="120000"/>
              </a:lnSpc>
            </a:pPr>
            <a:r>
              <a:rPr lang="en-US" sz="1800" b="1" i="0" u="none" strike="noStrike" baseline="0" dirty="0">
                <a:solidFill>
                  <a:srgbClr val="000000"/>
                </a:solidFill>
                <a:latin typeface="Arial" panose="020B0604020202020204" pitchFamily="34" charset="0"/>
              </a:rPr>
              <a:t>(b) Train Search and Information </a:t>
            </a:r>
            <a:endParaRPr lang="en-US" sz="1800" b="0" i="0" u="none" strike="noStrike" baseline="0" dirty="0">
              <a:solidFill>
                <a:srgbClr val="000000"/>
              </a:solidFill>
              <a:latin typeface="Arial" panose="020B0604020202020204" pitchFamily="34" charset="0"/>
            </a:endParaRPr>
          </a:p>
          <a:p>
            <a:pPr algn="just">
              <a:lnSpc>
                <a:spcPct val="120000"/>
              </a:lnSpc>
            </a:pPr>
            <a:r>
              <a:rPr lang="en-US" sz="1800" b="1" i="0" u="none" strike="noStrike" baseline="0" dirty="0">
                <a:solidFill>
                  <a:srgbClr val="000000"/>
                </a:solidFill>
                <a:latin typeface="Arial" panose="020B0604020202020204" pitchFamily="34" charset="0"/>
              </a:rPr>
              <a:t>Find Trains</a:t>
            </a:r>
            <a:r>
              <a:rPr lang="en-US" sz="1800" b="0" i="0" u="none" strike="noStrike" baseline="0" dirty="0">
                <a:solidFill>
                  <a:srgbClr val="000000"/>
                </a:solidFill>
                <a:latin typeface="Arial" panose="020B0604020202020204" pitchFamily="34" charset="0"/>
              </a:rPr>
              <a:t>: Passengers can search for trains by specifying departure and arrival stations along with their travel dates. </a:t>
            </a:r>
          </a:p>
          <a:p>
            <a:pPr algn="just">
              <a:lnSpc>
                <a:spcPct val="120000"/>
              </a:lnSpc>
            </a:pPr>
            <a:r>
              <a:rPr lang="en-US" sz="1800" b="1" i="0" u="none" strike="noStrike" baseline="0" dirty="0">
                <a:solidFill>
                  <a:srgbClr val="000000"/>
                </a:solidFill>
                <a:latin typeface="Arial" panose="020B0604020202020204" pitchFamily="34" charset="0"/>
              </a:rPr>
              <a:t>Train Details</a:t>
            </a:r>
            <a:r>
              <a:rPr lang="en-US" sz="1800" b="0" i="0" u="none" strike="noStrike" baseline="0" dirty="0">
                <a:solidFill>
                  <a:srgbClr val="000000"/>
                </a:solidFill>
                <a:latin typeface="Arial" panose="020B0604020202020204" pitchFamily="34" charset="0"/>
              </a:rPr>
              <a:t>: The system provides comprehensive train information, including schedules, routes, seat availability, and class options. </a:t>
            </a:r>
          </a:p>
          <a:p>
            <a:pPr algn="just">
              <a:lnSpc>
                <a:spcPct val="120000"/>
              </a:lnSpc>
            </a:pPr>
            <a:endParaRPr lang="en-US" sz="1800" b="0" i="0" u="none" strike="noStrike" baseline="0" dirty="0">
              <a:solidFill>
                <a:srgbClr val="000000"/>
              </a:solidFill>
              <a:latin typeface="Arial" panose="020B0604020202020204" pitchFamily="34" charset="0"/>
            </a:endParaRPr>
          </a:p>
          <a:p>
            <a:pPr algn="just">
              <a:lnSpc>
                <a:spcPct val="120000"/>
              </a:lnSpc>
            </a:pPr>
            <a:r>
              <a:rPr lang="en-US" sz="1800" b="1" i="0" u="none" strike="noStrike" baseline="0" dirty="0">
                <a:solidFill>
                  <a:srgbClr val="000000"/>
                </a:solidFill>
                <a:latin typeface="Arial" panose="020B0604020202020204" pitchFamily="34" charset="0"/>
              </a:rPr>
              <a:t>(c) Reservation and Booking </a:t>
            </a:r>
            <a:endParaRPr lang="en-US" sz="1800" b="0" i="0" u="none" strike="noStrike" baseline="0" dirty="0">
              <a:solidFill>
                <a:srgbClr val="000000"/>
              </a:solidFill>
              <a:latin typeface="Arial" panose="020B0604020202020204" pitchFamily="34" charset="0"/>
            </a:endParaRPr>
          </a:p>
          <a:p>
            <a:pPr algn="just">
              <a:lnSpc>
                <a:spcPct val="120000"/>
              </a:lnSpc>
            </a:pPr>
            <a:r>
              <a:rPr lang="en-US" sz="1800" b="1" i="0" u="none" strike="noStrike" baseline="0" dirty="0">
                <a:solidFill>
                  <a:srgbClr val="000000"/>
                </a:solidFill>
                <a:latin typeface="Arial" panose="020B0604020202020204" pitchFamily="34" charset="0"/>
              </a:rPr>
              <a:t>Seat Selection</a:t>
            </a:r>
            <a:r>
              <a:rPr lang="en-US" sz="1800" b="0" i="0" u="none" strike="noStrike" baseline="0" dirty="0">
                <a:solidFill>
                  <a:srgbClr val="000000"/>
                </a:solidFill>
                <a:latin typeface="Arial" panose="020B0604020202020204" pitchFamily="34" charset="0"/>
              </a:rPr>
              <a:t>: Users can choose their preferred seats and select from various seat classes like 1AC, 2AC, 3AC, Sleeper, and General. </a:t>
            </a:r>
          </a:p>
          <a:p>
            <a:pPr algn="just">
              <a:lnSpc>
                <a:spcPct val="120000"/>
              </a:lnSpc>
            </a:pPr>
            <a:r>
              <a:rPr lang="en-US" sz="1800" b="1" i="0" u="none" strike="noStrike" baseline="0" dirty="0">
                <a:solidFill>
                  <a:srgbClr val="000000"/>
                </a:solidFill>
                <a:latin typeface="Arial" panose="020B0604020202020204" pitchFamily="34" charset="0"/>
              </a:rPr>
              <a:t>Multiple Bookings</a:t>
            </a:r>
            <a:r>
              <a:rPr lang="en-US" sz="1800" b="0" i="0" u="none" strike="noStrike" baseline="0" dirty="0">
                <a:solidFill>
                  <a:srgbClr val="000000"/>
                </a:solidFill>
                <a:latin typeface="Arial" panose="020B0604020202020204" pitchFamily="34" charset="0"/>
              </a:rPr>
              <a:t>: The system supports group travel by allowing multiple passenger bookings in a single transaction. </a:t>
            </a:r>
          </a:p>
          <a:p>
            <a:pPr algn="just">
              <a:lnSpc>
                <a:spcPct val="120000"/>
              </a:lnSpc>
            </a:pPr>
            <a:endParaRPr lang="en-US" sz="1800" b="0" i="0" u="none" strike="noStrike" baseline="0" dirty="0">
              <a:solidFill>
                <a:srgbClr val="000000"/>
              </a:solidFill>
              <a:latin typeface="Arial" panose="020B0604020202020204" pitchFamily="34" charset="0"/>
            </a:endParaRPr>
          </a:p>
          <a:p>
            <a:pPr algn="just">
              <a:lnSpc>
                <a:spcPct val="120000"/>
              </a:lnSpc>
            </a:pPr>
            <a:r>
              <a:rPr lang="en-US" sz="1800" b="1" i="0" u="none" strike="noStrike" baseline="0" dirty="0">
                <a:solidFill>
                  <a:srgbClr val="000000"/>
                </a:solidFill>
                <a:latin typeface="Arial" panose="020B0604020202020204" pitchFamily="34" charset="0"/>
              </a:rPr>
              <a:t>(d) Payment Gateway </a:t>
            </a:r>
            <a:endParaRPr lang="en-US" sz="1800" b="0" i="0" u="none" strike="noStrike" baseline="0" dirty="0">
              <a:solidFill>
                <a:srgbClr val="000000"/>
              </a:solidFill>
              <a:latin typeface="Arial" panose="020B0604020202020204" pitchFamily="34" charset="0"/>
            </a:endParaRPr>
          </a:p>
          <a:p>
            <a:pPr algn="just">
              <a:lnSpc>
                <a:spcPct val="120000"/>
              </a:lnSpc>
            </a:pPr>
            <a:r>
              <a:rPr lang="en-US" sz="1800" b="1" i="0" u="none" strike="noStrike" baseline="0" dirty="0">
                <a:solidFill>
                  <a:srgbClr val="000000"/>
                </a:solidFill>
                <a:latin typeface="Arial" panose="020B0604020202020204" pitchFamily="34" charset="0"/>
              </a:rPr>
              <a:t>Payment Processing</a:t>
            </a:r>
            <a:r>
              <a:rPr lang="en-US" sz="1800" b="0" i="0" u="none" strike="noStrike" baseline="0" dirty="0">
                <a:solidFill>
                  <a:srgbClr val="000000"/>
                </a:solidFill>
                <a:latin typeface="Arial" panose="020B0604020202020204" pitchFamily="34" charset="0"/>
              </a:rPr>
              <a:t>: Integration with a secure payment gateway enables smooth online transactions using credit or debit cards. </a:t>
            </a:r>
          </a:p>
          <a:p>
            <a:pPr algn="just">
              <a:lnSpc>
                <a:spcPct val="120000"/>
              </a:lnSpc>
            </a:pPr>
            <a:r>
              <a:rPr lang="en-US" sz="1800" b="1" i="0" u="none" strike="noStrike" baseline="0" dirty="0">
                <a:solidFill>
                  <a:srgbClr val="000000"/>
                </a:solidFill>
                <a:latin typeface="Arial" panose="020B0604020202020204" pitchFamily="34" charset="0"/>
              </a:rPr>
              <a:t>Card Verification</a:t>
            </a:r>
            <a:r>
              <a:rPr lang="en-US" sz="1800" b="0" i="0" u="none" strike="noStrike" baseline="0" dirty="0">
                <a:solidFill>
                  <a:srgbClr val="000000"/>
                </a:solidFill>
                <a:latin typeface="Arial" panose="020B0604020202020204" pitchFamily="34" charset="0"/>
              </a:rPr>
              <a:t>: Users can safely enter their card details for processing payments, including card number, name, expiry date, and CVV. </a:t>
            </a:r>
          </a:p>
          <a:p>
            <a:pPr algn="just">
              <a:lnSpc>
                <a:spcPct val="120000"/>
              </a:lnSpc>
            </a:pPr>
            <a:endParaRPr lang="en-US" sz="1800" b="0" i="0" u="none" strike="noStrike" baseline="0" dirty="0">
              <a:solidFill>
                <a:srgbClr val="000000"/>
              </a:solidFill>
              <a:latin typeface="Arial" panose="020B0604020202020204" pitchFamily="34" charset="0"/>
            </a:endParaRPr>
          </a:p>
        </p:txBody>
      </p:sp>
    </p:spTree>
    <p:extLst>
      <p:ext uri="{BB962C8B-B14F-4D97-AF65-F5344CB8AC3E}">
        <p14:creationId xmlns:p14="http://schemas.microsoft.com/office/powerpoint/2010/main" val="1008037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9C2A36A-BB44-8ABB-0C9D-A48866EBF9EF}"/>
              </a:ext>
            </a:extLst>
          </p:cNvPr>
          <p:cNvSpPr txBox="1"/>
          <p:nvPr/>
        </p:nvSpPr>
        <p:spPr>
          <a:xfrm flipH="1">
            <a:off x="951481" y="760170"/>
            <a:ext cx="10420712" cy="5262979"/>
          </a:xfrm>
          <a:prstGeom prst="rect">
            <a:avLst/>
          </a:prstGeom>
          <a:noFill/>
        </p:spPr>
        <p:txBody>
          <a:bodyPr wrap="square">
            <a:spAutoFit/>
          </a:bodyPr>
          <a:lstStyle/>
          <a:p>
            <a:pPr algn="just"/>
            <a:r>
              <a:rPr lang="en-US" sz="1400" b="1" i="0" u="none" strike="noStrike" baseline="0" dirty="0">
                <a:solidFill>
                  <a:srgbClr val="000000"/>
                </a:solidFill>
                <a:latin typeface="Arial" panose="020B0604020202020204" pitchFamily="34" charset="0"/>
              </a:rPr>
              <a:t>(e) Booking Confirmation and PNR Generation </a:t>
            </a:r>
          </a:p>
          <a:p>
            <a:pPr algn="just"/>
            <a:endParaRPr lang="en-US" sz="1400" b="0" i="0" u="none" strike="noStrike" baseline="0" dirty="0">
              <a:solidFill>
                <a:srgbClr val="000000"/>
              </a:solidFill>
              <a:latin typeface="Arial" panose="020B0604020202020204" pitchFamily="34" charset="0"/>
            </a:endParaRPr>
          </a:p>
          <a:p>
            <a:pPr algn="just"/>
            <a:r>
              <a:rPr lang="en-US" sz="1400" b="1" i="0" u="none" strike="noStrike" baseline="0" dirty="0">
                <a:solidFill>
                  <a:srgbClr val="000000"/>
                </a:solidFill>
                <a:latin typeface="Arial" panose="020B0604020202020204" pitchFamily="34" charset="0"/>
              </a:rPr>
              <a:t>Confirmation</a:t>
            </a:r>
            <a:r>
              <a:rPr lang="en-US" sz="1400" b="0" i="0" u="none" strike="noStrike" baseline="0" dirty="0">
                <a:solidFill>
                  <a:srgbClr val="000000"/>
                </a:solidFill>
                <a:latin typeface="Arial" panose="020B0604020202020204" pitchFamily="34" charset="0"/>
              </a:rPr>
              <a:t>: Passengers receive a booking confirmation and a unique Passenger Name Record (PNR) upon successful payment. </a:t>
            </a:r>
          </a:p>
          <a:p>
            <a:pPr algn="just"/>
            <a:endParaRPr lang="en-US" sz="1400" b="0" i="0" u="none" strike="noStrike" baseline="0" dirty="0">
              <a:solidFill>
                <a:srgbClr val="000000"/>
              </a:solidFill>
              <a:latin typeface="Arial" panose="020B0604020202020204" pitchFamily="34" charset="0"/>
            </a:endParaRPr>
          </a:p>
          <a:p>
            <a:pPr algn="just"/>
            <a:r>
              <a:rPr lang="en-US" sz="1400" b="1" i="0" u="none" strike="noStrike" baseline="0" dirty="0">
                <a:solidFill>
                  <a:srgbClr val="000000"/>
                </a:solidFill>
                <a:latin typeface="Arial" panose="020B0604020202020204" pitchFamily="34" charset="0"/>
              </a:rPr>
              <a:t>PNR Tracking</a:t>
            </a:r>
            <a:r>
              <a:rPr lang="en-US" sz="1400" b="0" i="0" u="none" strike="noStrike" baseline="0" dirty="0">
                <a:solidFill>
                  <a:srgbClr val="000000"/>
                </a:solidFill>
                <a:latin typeface="Arial" panose="020B0604020202020204" pitchFamily="34" charset="0"/>
              </a:rPr>
              <a:t>: Users can track their booking status or modify their reservations using the PNR. </a:t>
            </a:r>
          </a:p>
          <a:p>
            <a:pPr algn="just"/>
            <a:endParaRPr lang="en-US" sz="1400" b="1" i="0" u="none" strike="noStrike" baseline="0" dirty="0">
              <a:solidFill>
                <a:srgbClr val="000000"/>
              </a:solidFill>
              <a:latin typeface="Arial" panose="020B0604020202020204" pitchFamily="34" charset="0"/>
            </a:endParaRPr>
          </a:p>
          <a:p>
            <a:pPr algn="just"/>
            <a:endParaRPr lang="en-US" sz="1400" b="1" dirty="0">
              <a:solidFill>
                <a:srgbClr val="000000"/>
              </a:solidFill>
              <a:latin typeface="Arial" panose="020B0604020202020204" pitchFamily="34" charset="0"/>
            </a:endParaRPr>
          </a:p>
          <a:p>
            <a:pPr algn="just"/>
            <a:r>
              <a:rPr lang="en-US" sz="1400" b="1" i="0" u="none" strike="noStrike" baseline="0" dirty="0">
                <a:solidFill>
                  <a:srgbClr val="000000"/>
                </a:solidFill>
                <a:latin typeface="Arial" panose="020B0604020202020204" pitchFamily="34" charset="0"/>
              </a:rPr>
              <a:t>(f) Booking History </a:t>
            </a:r>
          </a:p>
          <a:p>
            <a:pPr algn="just"/>
            <a:endParaRPr lang="en-US" sz="1400" b="0" i="0" u="none" strike="noStrike" baseline="0" dirty="0">
              <a:solidFill>
                <a:srgbClr val="000000"/>
              </a:solidFill>
              <a:latin typeface="Arial" panose="020B0604020202020204" pitchFamily="34" charset="0"/>
            </a:endParaRPr>
          </a:p>
          <a:p>
            <a:pPr algn="just"/>
            <a:r>
              <a:rPr lang="en-US" sz="1400" b="1" i="0" u="none" strike="noStrike" baseline="0" dirty="0">
                <a:solidFill>
                  <a:srgbClr val="000000"/>
                </a:solidFill>
                <a:latin typeface="Arial" panose="020B0604020202020204" pitchFamily="34" charset="0"/>
              </a:rPr>
              <a:t>Booking Records</a:t>
            </a:r>
            <a:r>
              <a:rPr lang="en-US" sz="1400" b="0" i="0" u="none" strike="noStrike" baseline="0" dirty="0">
                <a:solidFill>
                  <a:srgbClr val="000000"/>
                </a:solidFill>
                <a:latin typeface="Arial" panose="020B0604020202020204" pitchFamily="34" charset="0"/>
              </a:rPr>
              <a:t>: The system maintains a detailed history of all past and upcoming bookings for users to access anytime. </a:t>
            </a:r>
          </a:p>
          <a:p>
            <a:pPr algn="just"/>
            <a:endParaRPr lang="en-US" sz="1400" b="0" i="0" u="none" strike="noStrike" baseline="0" dirty="0">
              <a:solidFill>
                <a:srgbClr val="000000"/>
              </a:solidFill>
              <a:latin typeface="Arial" panose="020B0604020202020204" pitchFamily="34" charset="0"/>
            </a:endParaRPr>
          </a:p>
          <a:p>
            <a:pPr algn="just"/>
            <a:endParaRPr lang="en-US" sz="1400" b="0" i="0" u="none" strike="noStrike" baseline="0" dirty="0">
              <a:solidFill>
                <a:srgbClr val="000000"/>
              </a:solidFill>
              <a:latin typeface="Arial" panose="020B0604020202020204" pitchFamily="34" charset="0"/>
            </a:endParaRPr>
          </a:p>
          <a:p>
            <a:pPr algn="just"/>
            <a:r>
              <a:rPr lang="en-US" sz="1400" b="1" i="0" u="none" strike="noStrike" baseline="0" dirty="0">
                <a:solidFill>
                  <a:srgbClr val="000000"/>
                </a:solidFill>
                <a:latin typeface="Arial" panose="020B0604020202020204" pitchFamily="34" charset="0"/>
              </a:rPr>
              <a:t>(g) User Profile Management </a:t>
            </a:r>
          </a:p>
          <a:p>
            <a:pPr algn="just"/>
            <a:endParaRPr lang="en-US" sz="1400" b="0" i="0" u="none" strike="noStrike" baseline="0" dirty="0">
              <a:solidFill>
                <a:srgbClr val="000000"/>
              </a:solidFill>
              <a:latin typeface="Arial" panose="020B0604020202020204" pitchFamily="34" charset="0"/>
            </a:endParaRPr>
          </a:p>
          <a:p>
            <a:pPr algn="just"/>
            <a:r>
              <a:rPr lang="en-US" sz="1400" b="1" i="0" u="none" strike="noStrike" baseline="0" dirty="0">
                <a:solidFill>
                  <a:srgbClr val="000000"/>
                </a:solidFill>
                <a:latin typeface="Arial" panose="020B0604020202020204" pitchFamily="34" charset="0"/>
              </a:rPr>
              <a:t>Profile Updates</a:t>
            </a:r>
            <a:r>
              <a:rPr lang="en-US" sz="1400" b="0" i="0" u="none" strike="noStrike" baseline="0" dirty="0">
                <a:solidFill>
                  <a:srgbClr val="000000"/>
                </a:solidFill>
                <a:latin typeface="Arial" panose="020B0604020202020204" pitchFamily="34" charset="0"/>
              </a:rPr>
              <a:t>: Users can manage and update their contact information, preferences, and password through the system. </a:t>
            </a:r>
          </a:p>
          <a:p>
            <a:pPr algn="just"/>
            <a:endParaRPr lang="en-US" sz="1400" dirty="0">
              <a:solidFill>
                <a:srgbClr val="000000"/>
              </a:solidFill>
              <a:latin typeface="Arial" panose="020B0604020202020204" pitchFamily="34" charset="0"/>
            </a:endParaRPr>
          </a:p>
          <a:p>
            <a:pPr algn="just"/>
            <a:endParaRPr lang="en-US" sz="1400" b="0" i="0" u="none" strike="noStrike" baseline="0" dirty="0">
              <a:solidFill>
                <a:srgbClr val="000000"/>
              </a:solidFill>
              <a:latin typeface="Arial" panose="020B0604020202020204" pitchFamily="34" charset="0"/>
            </a:endParaRPr>
          </a:p>
          <a:p>
            <a:pPr algn="just"/>
            <a:r>
              <a:rPr lang="en-US" sz="1400" b="1" i="0" u="none" strike="noStrike" baseline="0" dirty="0">
                <a:solidFill>
                  <a:srgbClr val="000000"/>
                </a:solidFill>
                <a:latin typeface="Arial" panose="020B0604020202020204" pitchFamily="34" charset="0"/>
              </a:rPr>
              <a:t>(h) Admin Panel </a:t>
            </a:r>
            <a:endParaRPr lang="en-US" sz="1400" b="1" dirty="0">
              <a:solidFill>
                <a:srgbClr val="000000"/>
              </a:solidFill>
              <a:latin typeface="Arial" panose="020B0604020202020204" pitchFamily="34" charset="0"/>
            </a:endParaRPr>
          </a:p>
          <a:p>
            <a:pPr algn="just"/>
            <a:endParaRPr lang="en-US" sz="1400" b="0" i="0" u="none" strike="noStrike" baseline="0" dirty="0">
              <a:solidFill>
                <a:srgbClr val="000000"/>
              </a:solidFill>
              <a:latin typeface="Arial" panose="020B0604020202020204" pitchFamily="34" charset="0"/>
            </a:endParaRPr>
          </a:p>
          <a:p>
            <a:pPr algn="just"/>
            <a:r>
              <a:rPr lang="en-US" sz="1400" b="1" i="0" u="none" strike="noStrike" baseline="0" dirty="0">
                <a:solidFill>
                  <a:srgbClr val="000000"/>
                </a:solidFill>
                <a:latin typeface="Arial" panose="020B0604020202020204" pitchFamily="34" charset="0"/>
              </a:rPr>
              <a:t>User Management</a:t>
            </a:r>
            <a:r>
              <a:rPr lang="en-US" sz="1400" b="0" i="0" u="none" strike="noStrike" baseline="0" dirty="0">
                <a:solidFill>
                  <a:srgbClr val="000000"/>
                </a:solidFill>
                <a:latin typeface="Arial" panose="020B0604020202020204" pitchFamily="34" charset="0"/>
              </a:rPr>
              <a:t>: Administrators can manage user accounts, approve or reject registrations, and handle account suspensions. </a:t>
            </a:r>
          </a:p>
          <a:p>
            <a:pPr algn="just"/>
            <a:endParaRPr lang="en-US" sz="1400" b="0" i="0" u="none" strike="noStrike" baseline="0" dirty="0">
              <a:solidFill>
                <a:srgbClr val="000000"/>
              </a:solidFill>
              <a:latin typeface="Arial" panose="020B0604020202020204" pitchFamily="34" charset="0"/>
            </a:endParaRPr>
          </a:p>
          <a:p>
            <a:pPr algn="just"/>
            <a:r>
              <a:rPr lang="en-US" sz="1400" b="1" i="0" u="none" strike="noStrike" baseline="0" dirty="0">
                <a:solidFill>
                  <a:srgbClr val="000000"/>
                </a:solidFill>
                <a:latin typeface="Arial" panose="020B0604020202020204" pitchFamily="34" charset="0"/>
              </a:rPr>
              <a:t>Booking Oversight</a:t>
            </a:r>
            <a:r>
              <a:rPr lang="en-US" sz="1400" b="0" i="0" u="none" strike="noStrike" baseline="0" dirty="0">
                <a:solidFill>
                  <a:srgbClr val="000000"/>
                </a:solidFill>
                <a:latin typeface="Arial" panose="020B0604020202020204" pitchFamily="34" charset="0"/>
              </a:rPr>
              <a:t>: Admins can oversee booking records, address issues, and manage reservation or cancellation processes. </a:t>
            </a:r>
          </a:p>
          <a:p>
            <a:pPr algn="just"/>
            <a:endParaRPr lang="en-US" sz="1400" dirty="0"/>
          </a:p>
        </p:txBody>
      </p:sp>
    </p:spTree>
    <p:extLst>
      <p:ext uri="{BB962C8B-B14F-4D97-AF65-F5344CB8AC3E}">
        <p14:creationId xmlns:p14="http://schemas.microsoft.com/office/powerpoint/2010/main" val="3747746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xfrm>
            <a:off x="738130" y="121187"/>
            <a:ext cx="4737996" cy="6184681"/>
          </a:xfrm>
          <a:noFill/>
        </p:spPr>
        <p:txBody>
          <a:bodyPr>
            <a:noAutofit/>
          </a:bodyPr>
          <a:lstStyle/>
          <a:p>
            <a:pPr algn="just"/>
            <a:r>
              <a:rPr lang="en-US" sz="3600" b="1" i="0" u="sng" strike="noStrike" baseline="0" dirty="0">
                <a:solidFill>
                  <a:srgbClr val="000000"/>
                </a:solidFill>
                <a:latin typeface="Arial" panose="020B0604020202020204" pitchFamily="34" charset="0"/>
              </a:rPr>
              <a:t>SOFTWARE REQUIREMENTS </a:t>
            </a:r>
          </a:p>
          <a:p>
            <a:pPr algn="just"/>
            <a:r>
              <a:rPr lang="en-US" sz="1600" b="1" i="0" u="none" strike="noStrike" baseline="0" dirty="0">
                <a:solidFill>
                  <a:srgbClr val="000000"/>
                </a:solidFill>
                <a:latin typeface="Arial" panose="020B0604020202020204" pitchFamily="34" charset="0"/>
              </a:rPr>
              <a:t>Software Requirement for Server: </a:t>
            </a:r>
            <a:endParaRPr lang="en-US" sz="1600" b="0" i="0" u="none" strike="noStrike" baseline="0" dirty="0">
              <a:solidFill>
                <a:srgbClr val="000000"/>
              </a:solidFill>
              <a:latin typeface="Arial" panose="020B0604020202020204" pitchFamily="34" charset="0"/>
            </a:endParaRPr>
          </a:p>
          <a:p>
            <a:pPr algn="just"/>
            <a:r>
              <a:rPr lang="en-US" sz="1600" b="0" i="0" u="none" strike="noStrike" baseline="0" dirty="0">
                <a:solidFill>
                  <a:srgbClr val="000000"/>
                </a:solidFill>
                <a:latin typeface="Arial" panose="020B0604020202020204" pitchFamily="34" charset="0"/>
              </a:rPr>
              <a:t>Web Server - Apache (XAMPP) </a:t>
            </a:r>
          </a:p>
          <a:p>
            <a:pPr algn="just"/>
            <a:r>
              <a:rPr lang="en-US" sz="1600" b="0" i="0" u="none" strike="noStrike" baseline="0" dirty="0">
                <a:solidFill>
                  <a:srgbClr val="000000"/>
                </a:solidFill>
                <a:latin typeface="Arial" panose="020B0604020202020204" pitchFamily="34" charset="0"/>
              </a:rPr>
              <a:t>Back End - PHP </a:t>
            </a:r>
          </a:p>
          <a:p>
            <a:pPr algn="just"/>
            <a:r>
              <a:rPr lang="en-US" sz="1600" b="0" i="0" u="none" strike="noStrike" baseline="0" dirty="0">
                <a:solidFill>
                  <a:srgbClr val="000000"/>
                </a:solidFill>
                <a:latin typeface="Arial" panose="020B0604020202020204" pitchFamily="34" charset="0"/>
              </a:rPr>
              <a:t>Front End - HTML, CSS </a:t>
            </a:r>
          </a:p>
          <a:p>
            <a:pPr algn="just"/>
            <a:r>
              <a:rPr lang="en-US" sz="1600" b="0" i="0" u="none" strike="noStrike" baseline="0" dirty="0">
                <a:solidFill>
                  <a:srgbClr val="000000"/>
                </a:solidFill>
                <a:latin typeface="Arial" panose="020B0604020202020204" pitchFamily="34" charset="0"/>
              </a:rPr>
              <a:t>Operating System - Windows 10 and above </a:t>
            </a:r>
          </a:p>
          <a:p>
            <a:pPr algn="just"/>
            <a:r>
              <a:rPr lang="en-US" sz="1600" b="0" i="0" u="none" strike="noStrike" baseline="0" dirty="0">
                <a:solidFill>
                  <a:srgbClr val="000000"/>
                </a:solidFill>
                <a:latin typeface="Arial" panose="020B0604020202020204" pitchFamily="34" charset="0"/>
              </a:rPr>
              <a:t>IDE - Visual Studio </a:t>
            </a:r>
          </a:p>
          <a:p>
            <a:pPr algn="just"/>
            <a:r>
              <a:rPr lang="en-US" sz="1600" b="0" i="0" u="none" strike="noStrike" baseline="0" dirty="0">
                <a:solidFill>
                  <a:srgbClr val="000000"/>
                </a:solidFill>
                <a:latin typeface="Arial" panose="020B0604020202020204" pitchFamily="34" charset="0"/>
              </a:rPr>
              <a:t>Database – PHP MySQL </a:t>
            </a:r>
          </a:p>
          <a:p>
            <a:pPr algn="just"/>
            <a:r>
              <a:rPr lang="en-US" sz="1600" b="1" i="0" u="none" strike="noStrike" baseline="0" dirty="0">
                <a:solidFill>
                  <a:srgbClr val="000000"/>
                </a:solidFill>
                <a:latin typeface="Arial" panose="020B0604020202020204" pitchFamily="34" charset="0"/>
              </a:rPr>
              <a:t>Software Requirement for Client’s: </a:t>
            </a:r>
            <a:endParaRPr lang="en-US" sz="1600" b="0" i="0" u="none" strike="noStrike" baseline="0" dirty="0">
              <a:solidFill>
                <a:srgbClr val="000000"/>
              </a:solidFill>
              <a:latin typeface="Arial" panose="020B0604020202020204" pitchFamily="34" charset="0"/>
            </a:endParaRPr>
          </a:p>
          <a:p>
            <a:pPr algn="just"/>
            <a:r>
              <a:rPr lang="en-US" sz="1600" b="0" i="0" u="none" strike="noStrike" baseline="0" dirty="0">
                <a:solidFill>
                  <a:srgbClr val="000000"/>
                </a:solidFill>
                <a:latin typeface="Arial" panose="020B0604020202020204" pitchFamily="34" charset="0"/>
              </a:rPr>
              <a:t>Connection - Having well-establish internet connection </a:t>
            </a:r>
          </a:p>
          <a:p>
            <a:pPr algn="just"/>
            <a:r>
              <a:rPr lang="en-US" sz="1600" b="0" i="0" u="none" strike="noStrike" baseline="0" dirty="0">
                <a:solidFill>
                  <a:srgbClr val="000000"/>
                </a:solidFill>
                <a:latin typeface="Arial" panose="020B0604020202020204" pitchFamily="34" charset="0"/>
              </a:rPr>
              <a:t>Operating System - Windows 10 and above </a:t>
            </a:r>
          </a:p>
          <a:p>
            <a:pPr algn="just"/>
            <a:r>
              <a:rPr lang="en-US" sz="1800" b="0" i="0" u="none" strike="noStrike" baseline="0" dirty="0">
                <a:solidFill>
                  <a:srgbClr val="000000"/>
                </a:solidFill>
                <a:latin typeface="Arial" panose="020B0604020202020204" pitchFamily="34" charset="0"/>
              </a:rPr>
              <a:t>Web Browser - Chrome, Edge, etc. </a:t>
            </a:r>
            <a:endParaRPr lang="en-US" sz="1600" dirty="0"/>
          </a:p>
        </p:txBody>
      </p:sp>
      <p:sp>
        <p:nvSpPr>
          <p:cNvPr id="6" name="TextBox 5">
            <a:extLst>
              <a:ext uri="{FF2B5EF4-FFF2-40B4-BE49-F238E27FC236}">
                <a16:creationId xmlns:a16="http://schemas.microsoft.com/office/drawing/2014/main" id="{76C0CA02-0C88-C950-BACA-6BB63A4F8384}"/>
              </a:ext>
            </a:extLst>
          </p:cNvPr>
          <p:cNvSpPr txBox="1"/>
          <p:nvPr/>
        </p:nvSpPr>
        <p:spPr>
          <a:xfrm>
            <a:off x="6096001" y="121187"/>
            <a:ext cx="5747132" cy="6328527"/>
          </a:xfrm>
          <a:prstGeom prst="rect">
            <a:avLst/>
          </a:prstGeom>
          <a:noFill/>
        </p:spPr>
        <p:txBody>
          <a:bodyPr wrap="square" rtlCol="0">
            <a:spAutoFit/>
          </a:bodyPr>
          <a:lstStyle/>
          <a:p>
            <a:r>
              <a:rPr lang="en-US" sz="3600" b="1" i="0" u="sng" strike="noStrike" baseline="0" dirty="0">
                <a:solidFill>
                  <a:srgbClr val="000000"/>
                </a:solidFill>
                <a:latin typeface="Arial" panose="020B0604020202020204" pitchFamily="34" charset="0"/>
              </a:rPr>
              <a:t>HARDWARE REQUIREMENTS </a:t>
            </a:r>
            <a:endParaRPr lang="en-US" sz="3600" b="0" i="0" u="sng" strike="noStrike" baseline="0" dirty="0">
              <a:solidFill>
                <a:srgbClr val="000000"/>
              </a:solidFill>
              <a:latin typeface="Arial" panose="020B0604020202020204" pitchFamily="34" charset="0"/>
            </a:endParaRPr>
          </a:p>
          <a:p>
            <a:pPr>
              <a:lnSpc>
                <a:spcPct val="150000"/>
              </a:lnSpc>
            </a:pPr>
            <a:r>
              <a:rPr lang="en-US" sz="1600" b="1" i="0" u="none" strike="noStrike" baseline="0" dirty="0">
                <a:solidFill>
                  <a:srgbClr val="000000"/>
                </a:solidFill>
                <a:latin typeface="Arial" panose="020B0604020202020204" pitchFamily="34" charset="0"/>
              </a:rPr>
              <a:t>Hardware Requirement for Client’s: </a:t>
            </a:r>
            <a:endParaRPr lang="en-US" sz="1600" b="0" i="0" u="none" strike="noStrike" baseline="0" dirty="0">
              <a:solidFill>
                <a:srgbClr val="000000"/>
              </a:solidFill>
              <a:latin typeface="Arial" panose="020B0604020202020204" pitchFamily="34" charset="0"/>
            </a:endParaRPr>
          </a:p>
          <a:p>
            <a:pPr>
              <a:lnSpc>
                <a:spcPct val="150000"/>
              </a:lnSpc>
            </a:pPr>
            <a:r>
              <a:rPr lang="en-US" sz="1600" b="0" i="0" u="none" strike="noStrike" baseline="0" dirty="0">
                <a:solidFill>
                  <a:srgbClr val="000000"/>
                </a:solidFill>
                <a:latin typeface="Arial" panose="020B0604020202020204" pitchFamily="34" charset="0"/>
              </a:rPr>
              <a:t>Monitor/Display - 13” LCD monitor </a:t>
            </a:r>
          </a:p>
          <a:p>
            <a:pPr>
              <a:lnSpc>
                <a:spcPct val="150000"/>
              </a:lnSpc>
            </a:pPr>
            <a:r>
              <a:rPr lang="en-US" sz="1600" b="0" i="0" u="none" strike="noStrike" baseline="0" dirty="0">
                <a:solidFill>
                  <a:srgbClr val="000000"/>
                </a:solidFill>
                <a:latin typeface="Arial" panose="020B0604020202020204" pitchFamily="34" charset="0"/>
              </a:rPr>
              <a:t>Keyboard - Qwerty </a:t>
            </a:r>
          </a:p>
          <a:p>
            <a:pPr>
              <a:lnSpc>
                <a:spcPct val="150000"/>
              </a:lnSpc>
            </a:pPr>
            <a:r>
              <a:rPr lang="en-US" sz="1600" b="0" i="0" u="none" strike="noStrike" baseline="0" dirty="0">
                <a:solidFill>
                  <a:srgbClr val="000000"/>
                </a:solidFill>
                <a:latin typeface="Arial" panose="020B0604020202020204" pitchFamily="34" charset="0"/>
              </a:rPr>
              <a:t>Processor - Dual-Core 2Ghz or higher </a:t>
            </a:r>
          </a:p>
          <a:p>
            <a:pPr>
              <a:lnSpc>
                <a:spcPct val="150000"/>
              </a:lnSpc>
            </a:pPr>
            <a:r>
              <a:rPr lang="en-US" sz="1600" b="0" i="0" u="none" strike="noStrike" baseline="0" dirty="0">
                <a:solidFill>
                  <a:srgbClr val="000000"/>
                </a:solidFill>
                <a:latin typeface="Arial" panose="020B0604020202020204" pitchFamily="34" charset="0"/>
              </a:rPr>
              <a:t>Hard Disk - 32GB </a:t>
            </a:r>
          </a:p>
          <a:p>
            <a:pPr>
              <a:lnSpc>
                <a:spcPct val="150000"/>
              </a:lnSpc>
            </a:pPr>
            <a:r>
              <a:rPr lang="en-US" sz="1600" b="0" i="0" u="none" strike="noStrike" baseline="0" dirty="0">
                <a:solidFill>
                  <a:srgbClr val="000000"/>
                </a:solidFill>
                <a:latin typeface="Arial" panose="020B0604020202020204" pitchFamily="34" charset="0"/>
              </a:rPr>
              <a:t>Minimum Free Space - 500 MB free disk space </a:t>
            </a:r>
          </a:p>
          <a:p>
            <a:pPr>
              <a:lnSpc>
                <a:spcPct val="150000"/>
              </a:lnSpc>
            </a:pPr>
            <a:r>
              <a:rPr lang="en-US" sz="1600" b="0" i="0" u="none" strike="noStrike" baseline="0" dirty="0">
                <a:solidFill>
                  <a:srgbClr val="000000"/>
                </a:solidFill>
                <a:latin typeface="Arial" panose="020B0604020202020204" pitchFamily="34" charset="0"/>
              </a:rPr>
              <a:t>Minimum RAM - 2GB RAM </a:t>
            </a:r>
          </a:p>
          <a:p>
            <a:pPr>
              <a:lnSpc>
                <a:spcPct val="150000"/>
              </a:lnSpc>
            </a:pPr>
            <a:r>
              <a:rPr lang="en-US" sz="1600" b="1" i="0" u="none" strike="noStrike" baseline="0" dirty="0">
                <a:solidFill>
                  <a:srgbClr val="000000"/>
                </a:solidFill>
                <a:latin typeface="Arial" panose="020B0604020202020204" pitchFamily="34" charset="0"/>
              </a:rPr>
              <a:t>Hardware Requirement for Server: </a:t>
            </a:r>
            <a:endParaRPr lang="en-US" sz="1600" b="0" i="0" u="none" strike="noStrike" baseline="0" dirty="0">
              <a:solidFill>
                <a:srgbClr val="000000"/>
              </a:solidFill>
              <a:latin typeface="Arial" panose="020B0604020202020204" pitchFamily="34" charset="0"/>
            </a:endParaRPr>
          </a:p>
          <a:p>
            <a:pPr>
              <a:lnSpc>
                <a:spcPct val="150000"/>
              </a:lnSpc>
            </a:pPr>
            <a:r>
              <a:rPr lang="en-US" sz="1600" b="0" i="0" u="none" strike="noStrike" baseline="0" dirty="0">
                <a:solidFill>
                  <a:srgbClr val="000000"/>
                </a:solidFill>
                <a:latin typeface="Arial" panose="020B0604020202020204" pitchFamily="34" charset="0"/>
              </a:rPr>
              <a:t>Monitor/Display - 13” LCD monitor </a:t>
            </a:r>
          </a:p>
          <a:p>
            <a:pPr>
              <a:lnSpc>
                <a:spcPct val="150000"/>
              </a:lnSpc>
            </a:pPr>
            <a:r>
              <a:rPr lang="en-US" sz="1600" b="0" i="0" u="none" strike="noStrike" baseline="0" dirty="0">
                <a:solidFill>
                  <a:srgbClr val="000000"/>
                </a:solidFill>
                <a:latin typeface="Arial" panose="020B0604020202020204" pitchFamily="34" charset="0"/>
              </a:rPr>
              <a:t>Keyboard - Qwerty </a:t>
            </a:r>
          </a:p>
          <a:p>
            <a:pPr>
              <a:lnSpc>
                <a:spcPct val="150000"/>
              </a:lnSpc>
            </a:pPr>
            <a:r>
              <a:rPr lang="en-US" sz="1600" b="0" i="0" u="none" strike="noStrike" baseline="0" dirty="0">
                <a:solidFill>
                  <a:srgbClr val="000000"/>
                </a:solidFill>
                <a:latin typeface="Arial" panose="020B0604020202020204" pitchFamily="34" charset="0"/>
              </a:rPr>
              <a:t>Processor - Dual-Core 2Ghz or higher </a:t>
            </a:r>
          </a:p>
          <a:p>
            <a:pPr>
              <a:lnSpc>
                <a:spcPct val="150000"/>
              </a:lnSpc>
            </a:pPr>
            <a:r>
              <a:rPr lang="en-US" sz="1600" b="0" i="0" u="none" strike="noStrike" baseline="0" dirty="0">
                <a:solidFill>
                  <a:srgbClr val="000000"/>
                </a:solidFill>
                <a:latin typeface="Arial" panose="020B0604020202020204" pitchFamily="34" charset="0"/>
              </a:rPr>
              <a:t>Hard Disk - 32GB </a:t>
            </a:r>
          </a:p>
          <a:p>
            <a:pPr>
              <a:lnSpc>
                <a:spcPct val="150000"/>
              </a:lnSpc>
            </a:pPr>
            <a:r>
              <a:rPr lang="en-US" sz="1600" b="0" i="0" u="none" strike="noStrike" baseline="0" dirty="0">
                <a:solidFill>
                  <a:srgbClr val="000000"/>
                </a:solidFill>
                <a:latin typeface="Arial" panose="020B0604020202020204" pitchFamily="34" charset="0"/>
              </a:rPr>
              <a:t>Minimum Free Space - 500 MB free disk space </a:t>
            </a:r>
          </a:p>
          <a:p>
            <a:pPr>
              <a:lnSpc>
                <a:spcPct val="150000"/>
              </a:lnSpc>
            </a:pPr>
            <a:r>
              <a:rPr lang="en-US" sz="1600" b="0" i="0" u="none" strike="noStrike" baseline="0" dirty="0">
                <a:solidFill>
                  <a:srgbClr val="000000"/>
                </a:solidFill>
                <a:latin typeface="Arial" panose="020B0604020202020204" pitchFamily="34" charset="0"/>
              </a:rPr>
              <a:t>Minimum RAM - 2GB RAM </a:t>
            </a:r>
            <a:endParaRPr lang="en-US" sz="1600" dirty="0"/>
          </a:p>
        </p:txBody>
      </p:sp>
    </p:spTree>
    <p:extLst>
      <p:ext uri="{BB962C8B-B14F-4D97-AF65-F5344CB8AC3E}">
        <p14:creationId xmlns:p14="http://schemas.microsoft.com/office/powerpoint/2010/main" val="435195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A9CF53-913D-C0C3-1696-1FED8AC8425C}"/>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C8952C4E-D894-5CD6-2357-F2F2765B7AAE}"/>
              </a:ext>
            </a:extLst>
          </p:cNvPr>
          <p:cNvGrpSpPr/>
          <p:nvPr/>
        </p:nvGrpSpPr>
        <p:grpSpPr>
          <a:xfrm>
            <a:off x="400692" y="1438381"/>
            <a:ext cx="5106256" cy="5013789"/>
            <a:chOff x="0" y="0"/>
            <a:chExt cx="6154674" cy="6469399"/>
          </a:xfrm>
        </p:grpSpPr>
        <p:pic>
          <p:nvPicPr>
            <p:cNvPr id="5" name="Picture 4">
              <a:extLst>
                <a:ext uri="{FF2B5EF4-FFF2-40B4-BE49-F238E27FC236}">
                  <a16:creationId xmlns:a16="http://schemas.microsoft.com/office/drawing/2014/main" id="{5810EDD7-666E-EAE7-3D1D-32FACB4F07DB}"/>
                </a:ext>
              </a:extLst>
            </p:cNvPr>
            <p:cNvPicPr/>
            <p:nvPr/>
          </p:nvPicPr>
          <p:blipFill>
            <a:blip r:embed="rId2"/>
            <a:stretch>
              <a:fillRect/>
            </a:stretch>
          </p:blipFill>
          <p:spPr>
            <a:xfrm>
              <a:off x="0" y="0"/>
              <a:ext cx="6052185" cy="6290945"/>
            </a:xfrm>
            <a:prstGeom prst="rect">
              <a:avLst/>
            </a:prstGeom>
          </p:spPr>
        </p:pic>
        <p:sp>
          <p:nvSpPr>
            <p:cNvPr id="7" name="Rectangle 6">
              <a:extLst>
                <a:ext uri="{FF2B5EF4-FFF2-40B4-BE49-F238E27FC236}">
                  <a16:creationId xmlns:a16="http://schemas.microsoft.com/office/drawing/2014/main" id="{A1EBCB52-79B3-C270-B356-4733F75B32BA}"/>
                </a:ext>
              </a:extLst>
            </p:cNvPr>
            <p:cNvSpPr/>
            <p:nvPr/>
          </p:nvSpPr>
          <p:spPr>
            <a:xfrm>
              <a:off x="6053328" y="6020639"/>
              <a:ext cx="101346" cy="448760"/>
            </a:xfrm>
            <a:prstGeom prst="rect">
              <a:avLst/>
            </a:prstGeom>
            <a:ln>
              <a:noFill/>
            </a:ln>
          </p:spPr>
          <p:txBody>
            <a:bodyPr vert="horz" lIns="0" tIns="0" rIns="0" bIns="0" rtlCol="0">
              <a:noAutofit/>
            </a:bodyPr>
            <a:lstStyle/>
            <a:p>
              <a:pPr marL="0" marR="0"/>
              <a:r>
                <a:rPr lang="en-US" sz="2400" b="1">
                  <a:effectLst/>
                  <a:latin typeface="Times New Roman" panose="02020603050405020304" pitchFamily="18" charset="0"/>
                  <a:ea typeface="Times New Roman" panose="02020603050405020304" pitchFamily="18" charset="0"/>
                </a:rPr>
                <a:t> </a:t>
              </a:r>
              <a:endParaRPr lang="en-US" sz="1200">
                <a:effectLst/>
                <a:latin typeface="Times New Roman" panose="02020603050405020304" pitchFamily="18" charset="0"/>
                <a:ea typeface="Times New Roman" panose="02020603050405020304" pitchFamily="18" charset="0"/>
              </a:endParaRPr>
            </a:p>
          </p:txBody>
        </p:sp>
        <p:sp>
          <p:nvSpPr>
            <p:cNvPr id="9" name="Shape 98757">
              <a:extLst>
                <a:ext uri="{FF2B5EF4-FFF2-40B4-BE49-F238E27FC236}">
                  <a16:creationId xmlns:a16="http://schemas.microsoft.com/office/drawing/2014/main" id="{EFD72D61-21F0-9337-E6B5-57B17998849C}"/>
                </a:ext>
              </a:extLst>
            </p:cNvPr>
            <p:cNvSpPr/>
            <p:nvPr/>
          </p:nvSpPr>
          <p:spPr>
            <a:xfrm>
              <a:off x="559" y="6325743"/>
              <a:ext cx="6052694" cy="28956"/>
            </a:xfrm>
            <a:custGeom>
              <a:avLst/>
              <a:gdLst/>
              <a:ahLst/>
              <a:cxnLst/>
              <a:rect l="0" t="0" r="0" b="0"/>
              <a:pathLst>
                <a:path w="6052694" h="28956">
                  <a:moveTo>
                    <a:pt x="0" y="0"/>
                  </a:moveTo>
                  <a:lnTo>
                    <a:pt x="6052694" y="0"/>
                  </a:lnTo>
                  <a:lnTo>
                    <a:pt x="6052694" y="28956"/>
                  </a:lnTo>
                  <a:lnTo>
                    <a:pt x="0" y="28956"/>
                  </a:lnTo>
                  <a:lnTo>
                    <a:pt x="0" y="0"/>
                  </a:lnTo>
                </a:path>
              </a:pathLst>
            </a:custGeom>
            <a:ln w="0" cap="flat">
              <a:miter lim="127000"/>
            </a:ln>
          </p:spPr>
          <p:style>
            <a:lnRef idx="0">
              <a:srgbClr val="000000">
                <a:alpha val="0"/>
              </a:srgbClr>
            </a:lnRef>
            <a:fillRef idx="1">
              <a:srgbClr val="000000"/>
            </a:fillRef>
            <a:effectRef idx="0">
              <a:scrgbClr r="0" g="0" b="0"/>
            </a:effectRef>
            <a:fontRef idx="none"/>
          </p:style>
          <p:txBody>
            <a:bodyPr/>
            <a:lstStyle/>
            <a:p>
              <a:endParaRPr lang="en-US"/>
            </a:p>
          </p:txBody>
        </p:sp>
      </p:grpSp>
      <p:pic>
        <p:nvPicPr>
          <p:cNvPr id="13" name="Picture 12">
            <a:extLst>
              <a:ext uri="{FF2B5EF4-FFF2-40B4-BE49-F238E27FC236}">
                <a16:creationId xmlns:a16="http://schemas.microsoft.com/office/drawing/2014/main" id="{03852D9C-0E3F-A5D7-29BC-BB414F57A0F0}"/>
              </a:ext>
            </a:extLst>
          </p:cNvPr>
          <p:cNvPicPr/>
          <p:nvPr/>
        </p:nvPicPr>
        <p:blipFill>
          <a:blip r:embed="rId3"/>
          <a:stretch>
            <a:fillRect/>
          </a:stretch>
        </p:blipFill>
        <p:spPr>
          <a:xfrm>
            <a:off x="5855071" y="1672212"/>
            <a:ext cx="5577840" cy="4931410"/>
          </a:xfrm>
          <a:prstGeom prst="rect">
            <a:avLst/>
          </a:prstGeom>
        </p:spPr>
      </p:pic>
      <p:sp>
        <p:nvSpPr>
          <p:cNvPr id="14" name="TextBox 13">
            <a:extLst>
              <a:ext uri="{FF2B5EF4-FFF2-40B4-BE49-F238E27FC236}">
                <a16:creationId xmlns:a16="http://schemas.microsoft.com/office/drawing/2014/main" id="{ACB5C868-E6CB-412C-027B-EA050A9FC70F}"/>
              </a:ext>
            </a:extLst>
          </p:cNvPr>
          <p:cNvSpPr txBox="1"/>
          <p:nvPr/>
        </p:nvSpPr>
        <p:spPr>
          <a:xfrm>
            <a:off x="1425118" y="494723"/>
            <a:ext cx="3717561" cy="646331"/>
          </a:xfrm>
          <a:prstGeom prst="rect">
            <a:avLst/>
          </a:prstGeom>
          <a:noFill/>
        </p:spPr>
        <p:txBody>
          <a:bodyPr wrap="square" rtlCol="0">
            <a:spAutoFit/>
          </a:bodyPr>
          <a:lstStyle/>
          <a:p>
            <a:r>
              <a:rPr lang="en-US" sz="3600" b="1" u="sng" dirty="0">
                <a:latin typeface="Arial" panose="020B0604020202020204" pitchFamily="34" charset="0"/>
                <a:cs typeface="Arial" panose="020B0604020202020204" pitchFamily="34" charset="0"/>
              </a:rPr>
              <a:t>FLOW CHART</a:t>
            </a:r>
          </a:p>
        </p:txBody>
      </p:sp>
      <p:sp>
        <p:nvSpPr>
          <p:cNvPr id="15" name="TextBox 14">
            <a:extLst>
              <a:ext uri="{FF2B5EF4-FFF2-40B4-BE49-F238E27FC236}">
                <a16:creationId xmlns:a16="http://schemas.microsoft.com/office/drawing/2014/main" id="{5ECCF62A-B32A-232E-04DC-9CC11D8EF756}"/>
              </a:ext>
            </a:extLst>
          </p:cNvPr>
          <p:cNvSpPr txBox="1"/>
          <p:nvPr/>
        </p:nvSpPr>
        <p:spPr>
          <a:xfrm>
            <a:off x="6992574" y="494722"/>
            <a:ext cx="3302833" cy="646331"/>
          </a:xfrm>
          <a:prstGeom prst="rect">
            <a:avLst/>
          </a:prstGeom>
          <a:noFill/>
        </p:spPr>
        <p:txBody>
          <a:bodyPr wrap="square" rtlCol="0">
            <a:spAutoFit/>
          </a:bodyPr>
          <a:lstStyle/>
          <a:p>
            <a:r>
              <a:rPr lang="en-US" sz="3600" b="1" u="sng" dirty="0">
                <a:latin typeface="Arial" panose="020B0604020202020204" pitchFamily="34" charset="0"/>
                <a:cs typeface="Arial" panose="020B0604020202020204" pitchFamily="34" charset="0"/>
              </a:rPr>
              <a:t>ER DIAGRAM</a:t>
            </a:r>
          </a:p>
        </p:txBody>
      </p:sp>
    </p:spTree>
    <p:extLst>
      <p:ext uri="{BB962C8B-B14F-4D97-AF65-F5344CB8AC3E}">
        <p14:creationId xmlns:p14="http://schemas.microsoft.com/office/powerpoint/2010/main" val="2967389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F3263-05EE-4BF5-577F-9B8AE6EA6B17}"/>
              </a:ext>
            </a:extLst>
          </p:cNvPr>
          <p:cNvSpPr>
            <a:spLocks noGrp="1"/>
          </p:cNvSpPr>
          <p:nvPr>
            <p:ph type="title"/>
          </p:nvPr>
        </p:nvSpPr>
        <p:spPr>
          <a:xfrm>
            <a:off x="982210" y="471177"/>
            <a:ext cx="2531552" cy="2342508"/>
          </a:xfrm>
        </p:spPr>
        <p:txBody>
          <a:bodyPr/>
          <a:lstStyle/>
          <a:p>
            <a:r>
              <a:rPr lang="en-US" sz="3600" b="1" u="sng" dirty="0">
                <a:latin typeface="Arial" panose="020B0604020202020204" pitchFamily="34" charset="0"/>
                <a:cs typeface="Arial" panose="020B0604020202020204" pitchFamily="34" charset="0"/>
              </a:rPr>
              <a:t>DATA FLOW DIAGRAM</a:t>
            </a:r>
          </a:p>
        </p:txBody>
      </p:sp>
      <p:pic>
        <p:nvPicPr>
          <p:cNvPr id="5" name="Picture 4">
            <a:extLst>
              <a:ext uri="{FF2B5EF4-FFF2-40B4-BE49-F238E27FC236}">
                <a16:creationId xmlns:a16="http://schemas.microsoft.com/office/drawing/2014/main" id="{CDD733BA-CAB8-8353-0C94-FB151051B710}"/>
              </a:ext>
            </a:extLst>
          </p:cNvPr>
          <p:cNvPicPr/>
          <p:nvPr/>
        </p:nvPicPr>
        <p:blipFill>
          <a:blip r:embed="rId2"/>
          <a:stretch>
            <a:fillRect/>
          </a:stretch>
        </p:blipFill>
        <p:spPr>
          <a:xfrm>
            <a:off x="5498536" y="215758"/>
            <a:ext cx="5551170" cy="1500026"/>
          </a:xfrm>
          <a:prstGeom prst="rect">
            <a:avLst/>
          </a:prstGeom>
        </p:spPr>
      </p:pic>
      <p:pic>
        <p:nvPicPr>
          <p:cNvPr id="6" name="Picture 5">
            <a:extLst>
              <a:ext uri="{FF2B5EF4-FFF2-40B4-BE49-F238E27FC236}">
                <a16:creationId xmlns:a16="http://schemas.microsoft.com/office/drawing/2014/main" id="{5B09F3ED-9679-85D4-BA4D-D683019C79FC}"/>
              </a:ext>
            </a:extLst>
          </p:cNvPr>
          <p:cNvPicPr/>
          <p:nvPr/>
        </p:nvPicPr>
        <p:blipFill>
          <a:blip r:embed="rId3"/>
          <a:stretch>
            <a:fillRect/>
          </a:stretch>
        </p:blipFill>
        <p:spPr>
          <a:xfrm>
            <a:off x="518160" y="2813685"/>
            <a:ext cx="4752483" cy="3422728"/>
          </a:xfrm>
          <a:prstGeom prst="rect">
            <a:avLst/>
          </a:prstGeom>
        </p:spPr>
      </p:pic>
      <p:pic>
        <p:nvPicPr>
          <p:cNvPr id="7" name="Picture 6">
            <a:extLst>
              <a:ext uri="{FF2B5EF4-FFF2-40B4-BE49-F238E27FC236}">
                <a16:creationId xmlns:a16="http://schemas.microsoft.com/office/drawing/2014/main" id="{27849811-26EF-3BAB-679F-9FE340734794}"/>
              </a:ext>
            </a:extLst>
          </p:cNvPr>
          <p:cNvPicPr/>
          <p:nvPr/>
        </p:nvPicPr>
        <p:blipFill>
          <a:blip r:embed="rId4"/>
          <a:stretch>
            <a:fillRect/>
          </a:stretch>
        </p:blipFill>
        <p:spPr>
          <a:xfrm>
            <a:off x="6544638" y="2219219"/>
            <a:ext cx="4982541" cy="4308592"/>
          </a:xfrm>
          <a:prstGeom prst="rect">
            <a:avLst/>
          </a:prstGeom>
        </p:spPr>
      </p:pic>
    </p:spTree>
    <p:extLst>
      <p:ext uri="{BB962C8B-B14F-4D97-AF65-F5344CB8AC3E}">
        <p14:creationId xmlns:p14="http://schemas.microsoft.com/office/powerpoint/2010/main" val="3308284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340096" y="352541"/>
            <a:ext cx="6217920" cy="583894"/>
          </a:xfrm>
          <a:noFill/>
        </p:spPr>
        <p:txBody>
          <a:bodyPr/>
          <a:lstStyle/>
          <a:p>
            <a:pPr algn="ctr"/>
            <a:r>
              <a:rPr lang="en-US" sz="3600" b="1" u="sng" dirty="0">
                <a:latin typeface="Arial" panose="020B0604020202020204" pitchFamily="34" charset="0"/>
                <a:cs typeface="Arial" panose="020B0604020202020204" pitchFamily="34" charset="0"/>
              </a:rPr>
              <a:t>SCREENSHOTS</a:t>
            </a:r>
          </a:p>
        </p:txBody>
      </p:sp>
      <p:pic>
        <p:nvPicPr>
          <p:cNvPr id="11" name="Picture 10">
            <a:extLst>
              <a:ext uri="{FF2B5EF4-FFF2-40B4-BE49-F238E27FC236}">
                <a16:creationId xmlns:a16="http://schemas.microsoft.com/office/drawing/2014/main" id="{FE7833AB-B94F-77E3-70FF-6D534F18F298}"/>
              </a:ext>
            </a:extLst>
          </p:cNvPr>
          <p:cNvPicPr>
            <a:picLocks noChangeAspect="1"/>
          </p:cNvPicPr>
          <p:nvPr/>
        </p:nvPicPr>
        <p:blipFill>
          <a:blip r:embed="rId2"/>
          <a:stretch>
            <a:fillRect/>
          </a:stretch>
        </p:blipFill>
        <p:spPr>
          <a:xfrm>
            <a:off x="539827" y="1178804"/>
            <a:ext cx="10939749" cy="5326655"/>
          </a:xfrm>
          <a:prstGeom prst="rect">
            <a:avLst/>
          </a:prstGeom>
        </p:spPr>
      </p:pic>
    </p:spTree>
    <p:extLst>
      <p:ext uri="{BB962C8B-B14F-4D97-AF65-F5344CB8AC3E}">
        <p14:creationId xmlns:p14="http://schemas.microsoft.com/office/powerpoint/2010/main" val="3666674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59D1F8A9-9F31-7065-E3D3-70E94170CD34}"/>
              </a:ext>
            </a:extLst>
          </p:cNvPr>
          <p:cNvPicPr>
            <a:picLocks noGrp="1" noChangeAspect="1"/>
          </p:cNvPicPr>
          <p:nvPr>
            <p:ph sz="half" idx="1"/>
          </p:nvPr>
        </p:nvPicPr>
        <p:blipFill>
          <a:blip r:embed="rId2"/>
          <a:stretch>
            <a:fillRect/>
          </a:stretch>
        </p:blipFill>
        <p:spPr>
          <a:xfrm>
            <a:off x="3582050" y="312003"/>
            <a:ext cx="4664075" cy="2721167"/>
          </a:xfrm>
        </p:spPr>
      </p:pic>
      <p:pic>
        <p:nvPicPr>
          <p:cNvPr id="8" name="Content Placeholder 7">
            <a:extLst>
              <a:ext uri="{FF2B5EF4-FFF2-40B4-BE49-F238E27FC236}">
                <a16:creationId xmlns:a16="http://schemas.microsoft.com/office/drawing/2014/main" id="{1B7E3EE2-D740-024E-B892-10FB67F39087}"/>
              </a:ext>
            </a:extLst>
          </p:cNvPr>
          <p:cNvPicPr>
            <a:picLocks noGrp="1" noChangeAspect="1"/>
          </p:cNvPicPr>
          <p:nvPr>
            <p:ph sz="half" idx="2"/>
          </p:nvPr>
        </p:nvPicPr>
        <p:blipFill>
          <a:blip r:embed="rId3"/>
          <a:stretch>
            <a:fillRect/>
          </a:stretch>
        </p:blipFill>
        <p:spPr>
          <a:xfrm>
            <a:off x="789275" y="3397927"/>
            <a:ext cx="4748537" cy="2489825"/>
          </a:xfrm>
        </p:spPr>
      </p:pic>
      <p:pic>
        <p:nvPicPr>
          <p:cNvPr id="10" name="Picture 9">
            <a:extLst>
              <a:ext uri="{FF2B5EF4-FFF2-40B4-BE49-F238E27FC236}">
                <a16:creationId xmlns:a16="http://schemas.microsoft.com/office/drawing/2014/main" id="{54830BB7-3658-F47C-655C-A8C46B1A7C31}"/>
              </a:ext>
            </a:extLst>
          </p:cNvPr>
          <p:cNvPicPr>
            <a:picLocks noChangeAspect="1"/>
          </p:cNvPicPr>
          <p:nvPr/>
        </p:nvPicPr>
        <p:blipFill>
          <a:blip r:embed="rId4"/>
          <a:stretch>
            <a:fillRect/>
          </a:stretch>
        </p:blipFill>
        <p:spPr>
          <a:xfrm>
            <a:off x="6654188" y="3429001"/>
            <a:ext cx="4748537" cy="2458752"/>
          </a:xfrm>
          <a:prstGeom prst="rect">
            <a:avLst/>
          </a:prstGeom>
        </p:spPr>
      </p:pic>
    </p:spTree>
    <p:extLst>
      <p:ext uri="{BB962C8B-B14F-4D97-AF65-F5344CB8AC3E}">
        <p14:creationId xmlns:p14="http://schemas.microsoft.com/office/powerpoint/2010/main" val="3887227446"/>
      </p:ext>
    </p:extLst>
  </p:cSld>
  <p:clrMapOvr>
    <a:masterClrMapping/>
  </p:clrMapOvr>
</p:sld>
</file>

<file path=ppt/theme/theme1.xml><?xml version="1.0" encoding="utf-8"?>
<a:theme xmlns:a="http://schemas.openxmlformats.org/drawingml/2006/main" name="Custom">
  <a:themeElements>
    <a:clrScheme name="Scientific Discovery">
      <a:dk1>
        <a:srgbClr val="000000"/>
      </a:dk1>
      <a:lt1>
        <a:srgbClr val="FFFFFF"/>
      </a:lt1>
      <a:dk2>
        <a:srgbClr val="44546A"/>
      </a:dk2>
      <a:lt2>
        <a:srgbClr val="E7E6E6"/>
      </a:lt2>
      <a:accent1>
        <a:srgbClr val="96D3ED"/>
      </a:accent1>
      <a:accent2>
        <a:srgbClr val="C7DBE1"/>
      </a:accent2>
      <a:accent3>
        <a:srgbClr val="688EBD"/>
      </a:accent3>
      <a:accent4>
        <a:srgbClr val="BCE5DD"/>
      </a:accent4>
      <a:accent5>
        <a:srgbClr val="66DDCC"/>
      </a:accent5>
      <a:accent6>
        <a:srgbClr val="E0CE61"/>
      </a:accent6>
      <a:hlink>
        <a:srgbClr val="0563C1"/>
      </a:hlink>
      <a:folHlink>
        <a:srgbClr val="954F72"/>
      </a:folHlink>
    </a:clrScheme>
    <a:fontScheme name="Custom 36">
      <a:majorFont>
        <a:latin typeface="Posterama"/>
        <a:ea typeface=""/>
        <a:cs typeface=""/>
      </a:majorFont>
      <a:minorFont>
        <a:latin typeface="Daytona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 discovery_V1_win32_EF_v4.potx" id="{C76E1CB0-558D-4FB9-AA8B-DAB0BFDB970A}" vid="{87D4F3E9-C3BB-413B-A87E-0B7BB674A5C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DF8397A0-8C35-4EEE-8E61-47C914415B57}">
  <ds:schemaRefs>
    <ds:schemaRef ds:uri="http://schemas.microsoft.com/sharepoint/v3/contenttype/forms"/>
  </ds:schemaRefs>
</ds:datastoreItem>
</file>

<file path=customXml/itemProps2.xml><?xml version="1.0" encoding="utf-8"?>
<ds:datastoreItem xmlns:ds="http://schemas.openxmlformats.org/officeDocument/2006/customXml" ds:itemID="{C9A734A7-6096-47AA-9737-CDF62701A0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881D8D6-8849-400B-8BC9-21D401C7DD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{E5F6559F-0D72-42D8-A7EA-0785FEC19F2F}tf67061901_win32</Template>
  <TotalTime>63</TotalTime>
  <Words>699</Words>
  <Application>Microsoft Office PowerPoint</Application>
  <PresentationFormat>Widescreen</PresentationFormat>
  <Paragraphs>82</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Courier New</vt:lpstr>
      <vt:lpstr>Daytona Condensed Light</vt:lpstr>
      <vt:lpstr>Posterama</vt:lpstr>
      <vt:lpstr>Times New Roman</vt:lpstr>
      <vt:lpstr>Custom</vt:lpstr>
      <vt:lpstr>Railway Reservation Management System </vt:lpstr>
      <vt:lpstr>INTRODUCTION</vt:lpstr>
      <vt:lpstr> FEATURES OF THE PROJECT </vt:lpstr>
      <vt:lpstr>PowerPoint Presentation</vt:lpstr>
      <vt:lpstr>PowerPoint Presentation</vt:lpstr>
      <vt:lpstr>PowerPoint Presentation</vt:lpstr>
      <vt:lpstr>DATA FLOW DIAGRAM</vt:lpstr>
      <vt:lpstr>SCREENSHOTS</vt:lpstr>
      <vt:lpstr>PowerPoint Presentation</vt:lpstr>
      <vt:lpstr>PowerPoint Presentation</vt:lpstr>
      <vt:lpstr>PowerPoint Presentation</vt:lpstr>
      <vt:lpstr> 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chandan kashyap</dc:creator>
  <cp:lastModifiedBy>chandan kashyap</cp:lastModifiedBy>
  <cp:revision>1</cp:revision>
  <dcterms:created xsi:type="dcterms:W3CDTF">2024-12-26T14:45:42Z</dcterms:created>
  <dcterms:modified xsi:type="dcterms:W3CDTF">2024-12-26T15:49:04Z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